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theme/themeOverride1.xml" ContentType="application/vnd.openxmlformats-officedocument.themeOverride+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45" r:id="rId2"/>
    <p:sldMasterId id="2147483732" r:id="rId3"/>
  </p:sldMasterIdLst>
  <p:sldIdLst>
    <p:sldId id="256" r:id="rId4"/>
    <p:sldId id="257" r:id="rId5"/>
    <p:sldId id="261" r:id="rId6"/>
    <p:sldId id="262" r:id="rId7"/>
    <p:sldId id="263" r:id="rId8"/>
    <p:sldId id="258" r:id="rId9"/>
    <p:sldId id="259" r:id="rId10"/>
    <p:sldId id="260" r:id="rId11"/>
    <p:sldId id="264" r:id="rId12"/>
    <p:sldId id="270" r:id="rId13"/>
    <p:sldId id="265" r:id="rId14"/>
    <p:sldId id="268" r:id="rId15"/>
    <p:sldId id="266" r:id="rId16"/>
    <p:sldId id="267" r:id="rId17"/>
    <p:sldId id="269" r:id="rId18"/>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5" d="100"/>
          <a:sy n="45" d="100"/>
        </p:scale>
        <p:origin x="-12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9 Triángulo rectángulo"/>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1 Grupo"/>
          <p:cNvGrpSpPr>
            <a:grpSpLocks/>
          </p:cNvGrpSpPr>
          <p:nvPr/>
        </p:nvGrpSpPr>
        <p:grpSpPr bwMode="auto">
          <a:xfrm>
            <a:off x="-3175" y="4953000"/>
            <a:ext cx="9147175" cy="1911350"/>
            <a:chOff x="-3765" y="4832896"/>
            <a:chExt cx="9147765" cy="2032192"/>
          </a:xfrm>
        </p:grpSpPr>
        <p:sp>
          <p:nvSpPr>
            <p:cNvPr id="6" name="6 Forma libre"/>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7 Forma libre"/>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8 Título"/>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latin typeface="Arial Rounded MT Bold" pitchFamily="34" charset="0"/>
              </a:defRPr>
            </a:lvl1pPr>
            <a:extLst/>
          </a:lstStyle>
          <a:p>
            <a:r>
              <a:rPr lang="es-ES" dirty="0" smtClean="0"/>
              <a:t>Haga clic para modificar el estilo de título del patrón</a:t>
            </a:r>
            <a:endParaRPr lang="en-US" dirty="0"/>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smtClean="0"/>
              <a:t>Haga clic para modificar el estilo de subtítulo del patrón</a:t>
            </a:r>
            <a:endParaRPr lang="en-US"/>
          </a:p>
        </p:txBody>
      </p:sp>
      <p:sp>
        <p:nvSpPr>
          <p:cNvPr id="11" name="29 Marcador de fecha"/>
          <p:cNvSpPr>
            <a:spLocks noGrp="1"/>
          </p:cNvSpPr>
          <p:nvPr>
            <p:ph type="dt" sz="half" idx="10"/>
          </p:nvPr>
        </p:nvSpPr>
        <p:spPr/>
        <p:txBody>
          <a:bodyPr/>
          <a:lstStyle>
            <a:lvl1pPr>
              <a:defRPr smtClean="0">
                <a:solidFill>
                  <a:srgbClr val="FFFFFF"/>
                </a:solidFill>
              </a:defRPr>
            </a:lvl1pPr>
            <a:extLst/>
          </a:lstStyle>
          <a:p>
            <a:pPr>
              <a:defRPr/>
            </a:pPr>
            <a:fld id="{0D8D5FFF-A705-4F63-92A9-B42D1D49289B}" type="datetimeFigureOut">
              <a:rPr lang="es-ES"/>
              <a:pPr>
                <a:defRPr/>
              </a:pPr>
              <a:t>07/11/2014</a:t>
            </a:fld>
            <a:endParaRPr lang="es-ES"/>
          </a:p>
        </p:txBody>
      </p:sp>
      <p:sp>
        <p:nvSpPr>
          <p:cNvPr id="12" name="18 Marcador de pie de página"/>
          <p:cNvSpPr>
            <a:spLocks noGrp="1"/>
          </p:cNvSpPr>
          <p:nvPr>
            <p:ph type="ftr" sz="quarter" idx="11"/>
          </p:nvPr>
        </p:nvSpPr>
        <p:spPr/>
        <p:txBody>
          <a:bodyPr/>
          <a:lstStyle>
            <a:lvl1pPr>
              <a:defRPr>
                <a:solidFill>
                  <a:schemeClr val="accent1">
                    <a:tint val="20000"/>
                  </a:schemeClr>
                </a:solidFill>
              </a:defRPr>
            </a:lvl1pPr>
            <a:extLst/>
          </a:lstStyle>
          <a:p>
            <a:pPr>
              <a:defRPr/>
            </a:pPr>
            <a:endParaRPr lang="es-ES"/>
          </a:p>
        </p:txBody>
      </p:sp>
      <p:sp>
        <p:nvSpPr>
          <p:cNvPr id="13" name="26 Marcador de número de diapositiva"/>
          <p:cNvSpPr>
            <a:spLocks noGrp="1"/>
          </p:cNvSpPr>
          <p:nvPr>
            <p:ph type="sldNum" sz="quarter" idx="12"/>
          </p:nvPr>
        </p:nvSpPr>
        <p:spPr/>
        <p:txBody>
          <a:bodyPr/>
          <a:lstStyle>
            <a:lvl1pPr>
              <a:defRPr smtClean="0">
                <a:solidFill>
                  <a:srgbClr val="FFFFFF"/>
                </a:solidFill>
              </a:defRPr>
            </a:lvl1pPr>
            <a:extLst/>
          </a:lstStyle>
          <a:p>
            <a:pPr>
              <a:defRPr/>
            </a:pPr>
            <a:fld id="{12CFBED0-943E-4053-9893-B271726E87A7}"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5" name="7 Forma libre"/>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8 Forma libre"/>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9 Triángulo rectángulo"/>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11 Cheurón"/>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12 Cheurón"/>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3 Marcador de texto"/>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s-ES" noProof="0" smtClean="0"/>
              <a:t>Haga clic en el icono para agregar una imagen</a:t>
            </a:r>
            <a:endParaRPr lang="en-US" noProof="0" dirty="0"/>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s-ES" smtClean="0"/>
              <a:t>Haga clic para modificar el estilo de título del patrón</a:t>
            </a:r>
            <a:endParaRPr lang="en-US"/>
          </a:p>
        </p:txBody>
      </p:sp>
      <p:sp>
        <p:nvSpPr>
          <p:cNvPr id="11" name="4 Marcador de fecha"/>
          <p:cNvSpPr>
            <a:spLocks noGrp="1"/>
          </p:cNvSpPr>
          <p:nvPr>
            <p:ph type="dt" sz="half" idx="10"/>
          </p:nvPr>
        </p:nvSpPr>
        <p:spPr/>
        <p:txBody>
          <a:bodyPr/>
          <a:lstStyle>
            <a:lvl1pPr>
              <a:defRPr smtClean="0">
                <a:solidFill>
                  <a:schemeClr val="tx1"/>
                </a:solidFill>
              </a:defRPr>
            </a:lvl1pPr>
            <a:extLst/>
          </a:lstStyle>
          <a:p>
            <a:pPr>
              <a:defRPr/>
            </a:pPr>
            <a:fld id="{827BB055-CF3E-42FF-BDD6-98C15841B257}" type="datetimeFigureOut">
              <a:rPr lang="es-ES"/>
              <a:pPr>
                <a:defRPr/>
              </a:pPr>
              <a:t>07/11/2014</a:t>
            </a:fld>
            <a:endParaRPr lang="es-ES"/>
          </a:p>
        </p:txBody>
      </p:sp>
      <p:sp>
        <p:nvSpPr>
          <p:cNvPr id="12" name="5 Marcador de pie de página"/>
          <p:cNvSpPr>
            <a:spLocks noGrp="1"/>
          </p:cNvSpPr>
          <p:nvPr>
            <p:ph type="ftr" sz="quarter" idx="11"/>
          </p:nvPr>
        </p:nvSpPr>
        <p:spPr/>
        <p:txBody>
          <a:bodyPr/>
          <a:lstStyle>
            <a:lvl1pPr>
              <a:defRPr>
                <a:solidFill>
                  <a:schemeClr val="tx1"/>
                </a:solidFill>
              </a:defRPr>
            </a:lvl1pPr>
            <a:extLst/>
          </a:lstStyle>
          <a:p>
            <a:pPr>
              <a:defRPr/>
            </a:pPr>
            <a:endParaRPr lang="es-ES"/>
          </a:p>
        </p:txBody>
      </p:sp>
      <p:sp>
        <p:nvSpPr>
          <p:cNvPr id="13" name="6 Marcador de número de diapositiva"/>
          <p:cNvSpPr>
            <a:spLocks noGrp="1"/>
          </p:cNvSpPr>
          <p:nvPr>
            <p:ph type="sldNum" sz="quarter" idx="12"/>
          </p:nvPr>
        </p:nvSpPr>
        <p:spPr/>
        <p:txBody>
          <a:bodyPr/>
          <a:lstStyle>
            <a:lvl1pPr>
              <a:defRPr smtClean="0">
                <a:solidFill>
                  <a:schemeClr val="tx1"/>
                </a:solidFill>
              </a:defRPr>
            </a:lvl1pPr>
            <a:extLst/>
          </a:lstStyle>
          <a:p>
            <a:pPr>
              <a:defRPr/>
            </a:pPr>
            <a:fld id="{1FC833B1-1F7F-4009-B4CF-09CE8F0AD46E}" type="slidenum">
              <a:rPr lang="es-ES"/>
              <a:pPr>
                <a:defRPr/>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9 Marcador de fecha"/>
          <p:cNvSpPr>
            <a:spLocks noGrp="1"/>
          </p:cNvSpPr>
          <p:nvPr>
            <p:ph type="dt" sz="half" idx="10"/>
          </p:nvPr>
        </p:nvSpPr>
        <p:spPr/>
        <p:txBody>
          <a:bodyPr/>
          <a:lstStyle>
            <a:lvl1pPr>
              <a:defRPr/>
            </a:lvl1pPr>
          </a:lstStyle>
          <a:p>
            <a:pPr>
              <a:defRPr/>
            </a:pPr>
            <a:fld id="{A3A13EED-E6A4-42EA-9D4E-728335F205BC}" type="datetimeFigureOut">
              <a:rPr lang="es-ES"/>
              <a:pPr>
                <a:defRPr/>
              </a:pPr>
              <a:t>07/11/2014</a:t>
            </a:fld>
            <a:endParaRPr lang="es-ES"/>
          </a:p>
        </p:txBody>
      </p:sp>
      <p:sp>
        <p:nvSpPr>
          <p:cNvPr id="5" name="21 Marcador de pie de página"/>
          <p:cNvSpPr>
            <a:spLocks noGrp="1"/>
          </p:cNvSpPr>
          <p:nvPr>
            <p:ph type="ftr" sz="quarter" idx="11"/>
          </p:nvPr>
        </p:nvSpPr>
        <p:spPr/>
        <p:txBody>
          <a:bodyPr/>
          <a:lstStyle>
            <a:lvl1pPr>
              <a:defRPr/>
            </a:lvl1pPr>
          </a:lstStyle>
          <a:p>
            <a:pPr>
              <a:defRPr/>
            </a:pPr>
            <a:endParaRPr lang="es-ES"/>
          </a:p>
        </p:txBody>
      </p:sp>
      <p:sp>
        <p:nvSpPr>
          <p:cNvPr id="6" name="17 Marcador de número de diapositiva"/>
          <p:cNvSpPr>
            <a:spLocks noGrp="1"/>
          </p:cNvSpPr>
          <p:nvPr>
            <p:ph type="sldNum" sz="quarter" idx="12"/>
          </p:nvPr>
        </p:nvSpPr>
        <p:spPr/>
        <p:txBody>
          <a:bodyPr/>
          <a:lstStyle>
            <a:lvl1pPr>
              <a:defRPr/>
            </a:lvl1pPr>
          </a:lstStyle>
          <a:p>
            <a:pPr>
              <a:defRPr/>
            </a:pPr>
            <a:fld id="{EF31CB48-06D7-4BE0-B4FC-B2B5D3EF9904}"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9 Marcador de fecha"/>
          <p:cNvSpPr>
            <a:spLocks noGrp="1"/>
          </p:cNvSpPr>
          <p:nvPr>
            <p:ph type="dt" sz="half" idx="10"/>
          </p:nvPr>
        </p:nvSpPr>
        <p:spPr/>
        <p:txBody>
          <a:bodyPr/>
          <a:lstStyle>
            <a:lvl1pPr>
              <a:defRPr/>
            </a:lvl1pPr>
          </a:lstStyle>
          <a:p>
            <a:pPr>
              <a:defRPr/>
            </a:pPr>
            <a:fld id="{F711FF48-47B8-4640-AF76-482D400CA308}" type="datetimeFigureOut">
              <a:rPr lang="es-ES"/>
              <a:pPr>
                <a:defRPr/>
              </a:pPr>
              <a:t>07/11/2014</a:t>
            </a:fld>
            <a:endParaRPr lang="es-ES"/>
          </a:p>
        </p:txBody>
      </p:sp>
      <p:sp>
        <p:nvSpPr>
          <p:cNvPr id="5" name="21 Marcador de pie de página"/>
          <p:cNvSpPr>
            <a:spLocks noGrp="1"/>
          </p:cNvSpPr>
          <p:nvPr>
            <p:ph type="ftr" sz="quarter" idx="11"/>
          </p:nvPr>
        </p:nvSpPr>
        <p:spPr/>
        <p:txBody>
          <a:bodyPr/>
          <a:lstStyle>
            <a:lvl1pPr>
              <a:defRPr/>
            </a:lvl1pPr>
          </a:lstStyle>
          <a:p>
            <a:pPr>
              <a:defRPr/>
            </a:pPr>
            <a:endParaRPr lang="es-ES"/>
          </a:p>
        </p:txBody>
      </p:sp>
      <p:sp>
        <p:nvSpPr>
          <p:cNvPr id="6" name="17 Marcador de número de diapositiva"/>
          <p:cNvSpPr>
            <a:spLocks noGrp="1"/>
          </p:cNvSpPr>
          <p:nvPr>
            <p:ph type="sldNum" sz="quarter" idx="12"/>
          </p:nvPr>
        </p:nvSpPr>
        <p:spPr/>
        <p:txBody>
          <a:bodyPr/>
          <a:lstStyle>
            <a:lvl1pPr>
              <a:defRPr/>
            </a:lvl1pPr>
          </a:lstStyle>
          <a:p>
            <a:pPr>
              <a:defRPr/>
            </a:pPr>
            <a:fld id="{4388E7C3-0942-473E-8A54-46A7ADFD8112}"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F74D462-519B-416A-B1B8-CF12770E2CE3}" type="datetimeFigureOut">
              <a:rPr lang="en-US" smtClean="0"/>
              <a:pPr/>
              <a:t>11/7/2014</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A28CEA3C-C975-46ED-9438-D4E73FB2D5AD}" type="slidenum">
              <a:rPr lang="en-US" smtClean="0"/>
              <a:pPr/>
              <a:t>‹Nº›</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5FE3A89C-DED0-4D78-B5B7-446A3002C6CD}"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8FB87D0-75C1-43F5-898C-B3FB714E9AF6}" type="slidenum">
              <a:rPr lang="es-ES"/>
              <a:pPr>
                <a:defRPr/>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9CA996F9-A0D4-4DC9-8039-D5F870D0657C}"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3090DFA-BC2E-49ED-88AF-F33C99029C37}" type="slidenum">
              <a:rPr lang="es-ES"/>
              <a:pPr>
                <a:defRPr/>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86C8E762-4BE8-46D3-9F88-BA1D278DF6AE}"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0AABD16-D738-49F7-B959-40897EF4817B}" type="slidenum">
              <a:rPr lang="es-ES"/>
              <a:pPr>
                <a:defRPr/>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1CF8A7E4-DB0F-4F6F-A28F-C6D82D39DF41}" type="datetimeFigureOut">
              <a:rPr lang="es-ES"/>
              <a:pPr>
                <a:defRPr/>
              </a:pPr>
              <a:t>07/11/2014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F8EB2748-10D9-4124-87BD-DAC6F2A8F200}" type="slidenum">
              <a:rPr lang="es-ES"/>
              <a:pPr>
                <a:defRPr/>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1286FB52-923E-408D-96AE-F2A7D8187005}" type="datetimeFigureOut">
              <a:rPr lang="es-ES"/>
              <a:pPr>
                <a:defRPr/>
              </a:pPr>
              <a:t>07/11/2014</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EC5FF76B-8AEE-47BB-A449-AAD4E3066BF8}" type="slidenum">
              <a:rPr lang="es-ES"/>
              <a:pPr>
                <a:defRPr/>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60ACE38C-4626-4730-9987-65C324C05ED3}" type="datetimeFigureOut">
              <a:rPr lang="es-ES"/>
              <a:pPr>
                <a:defRPr/>
              </a:pPr>
              <a:t>07/11/2014</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56E17210-F20F-4BD5-829D-01B2BFF5CD68}"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3" name="7 Imagen"/>
          <p:cNvPicPr>
            <a:picLocks noChangeAspect="1" noChangeArrowheads="1"/>
          </p:cNvPicPr>
          <p:nvPr userDrawn="1"/>
        </p:nvPicPr>
        <p:blipFill>
          <a:blip r:embed="rId2" cstate="print"/>
          <a:srcRect l="9570" t="57188" r="47070" b="18437"/>
          <a:stretch>
            <a:fillRect/>
          </a:stretch>
        </p:blipFill>
        <p:spPr bwMode="auto">
          <a:xfrm>
            <a:off x="7429500" y="6072188"/>
            <a:ext cx="1500188" cy="500062"/>
          </a:xfrm>
          <a:prstGeom prst="rect">
            <a:avLst/>
          </a:prstGeom>
          <a:noFill/>
          <a:ln w="9525">
            <a:noFill/>
            <a:miter lim="800000"/>
            <a:headEnd/>
            <a:tailEnd/>
          </a:ln>
        </p:spPr>
      </p:pic>
      <p:sp>
        <p:nvSpPr>
          <p:cNvPr id="4" name="2 Subtítulo"/>
          <p:cNvSpPr txBox="1">
            <a:spLocks/>
          </p:cNvSpPr>
          <p:nvPr userDrawn="1"/>
        </p:nvSpPr>
        <p:spPr>
          <a:xfrm>
            <a:off x="-57150" y="6015038"/>
            <a:ext cx="5057775" cy="985837"/>
          </a:xfrm>
          <a:prstGeom prst="rect">
            <a:avLst/>
          </a:prstGeom>
        </p:spPr>
        <p:txBody>
          <a:bodyPr>
            <a:normAutofit/>
          </a:bodyPr>
          <a:lstStyle/>
          <a:p>
            <a:pPr marL="365760" indent="-256032" fontAlgn="auto">
              <a:spcBef>
                <a:spcPts val="400"/>
              </a:spcBef>
              <a:spcAft>
                <a:spcPts val="0"/>
              </a:spcAft>
              <a:buClr>
                <a:schemeClr val="accent1"/>
              </a:buClr>
              <a:buSzPct val="68000"/>
              <a:buFont typeface="Wingdings 3"/>
              <a:buNone/>
              <a:defRPr/>
            </a:pPr>
            <a:r>
              <a:rPr lang="en-US" sz="1400" b="1" dirty="0">
                <a:solidFill>
                  <a:schemeClr val="bg1"/>
                </a:solidFill>
                <a:latin typeface="+mn-lt"/>
              </a:rPr>
              <a:t>Prof. Fernando Peña López</a:t>
            </a:r>
          </a:p>
          <a:p>
            <a:pPr marL="365760" indent="-256032" fontAlgn="auto">
              <a:spcBef>
                <a:spcPts val="400"/>
              </a:spcBef>
              <a:spcAft>
                <a:spcPts val="0"/>
              </a:spcAft>
              <a:buClr>
                <a:schemeClr val="accent1"/>
              </a:buClr>
              <a:buSzPct val="68000"/>
              <a:buFont typeface="Wingdings 3"/>
              <a:buNone/>
              <a:defRPr/>
            </a:pPr>
            <a:r>
              <a:rPr lang="en-US" sz="1400" b="1" dirty="0">
                <a:solidFill>
                  <a:schemeClr val="bg1"/>
                </a:solidFill>
                <a:latin typeface="+mn-lt"/>
              </a:rPr>
              <a:t>University of A Coruña (Spain)</a:t>
            </a:r>
          </a:p>
          <a:p>
            <a:pPr marL="365760" indent="-256032" fontAlgn="auto">
              <a:spcBef>
                <a:spcPts val="400"/>
              </a:spcBef>
              <a:spcAft>
                <a:spcPts val="0"/>
              </a:spcAft>
              <a:buClr>
                <a:schemeClr val="accent1"/>
              </a:buClr>
              <a:buSzPct val="68000"/>
              <a:buFont typeface="Wingdings 3"/>
              <a:buNone/>
              <a:defRPr/>
            </a:pPr>
            <a:r>
              <a:rPr lang="en-US" sz="1400" b="1" dirty="0">
                <a:solidFill>
                  <a:schemeClr val="bg1"/>
                </a:solidFill>
                <a:latin typeface="+mn-lt"/>
              </a:rPr>
              <a:t>9-11 April 2014 – Kishinev, Moldova</a:t>
            </a:r>
            <a:endParaRPr lang="es-ES" sz="1400" b="1" dirty="0">
              <a:solidFill>
                <a:schemeClr val="bg1"/>
              </a:solidFill>
              <a:latin typeface="+mn-lt"/>
            </a:endParaRPr>
          </a:p>
        </p:txBody>
      </p:sp>
      <p:sp>
        <p:nvSpPr>
          <p:cNvPr id="7" name="6 Título"/>
          <p:cNvSpPr>
            <a:spLocks noGrp="1"/>
          </p:cNvSpPr>
          <p:nvPr>
            <p:ph type="title"/>
          </p:nvPr>
        </p:nvSpPr>
        <p:spPr>
          <a:xfrm>
            <a:off x="0" y="274638"/>
            <a:ext cx="9144000" cy="1143000"/>
          </a:xfrm>
        </p:spPr>
        <p:txBody>
          <a:bodyPr rtlCol="0"/>
          <a:lstStyle>
            <a:lvl1pPr algn="ctr">
              <a:defRPr>
                <a:effectLst/>
                <a:latin typeface="Tahoma" pitchFamily="34" charset="0"/>
                <a:ea typeface="Tahoma" pitchFamily="34" charset="0"/>
                <a:cs typeface="Tahoma" pitchFamily="34" charset="0"/>
              </a:defRPr>
            </a:lvl1pPr>
            <a:extLst/>
          </a:lstStyle>
          <a:p>
            <a:r>
              <a:rPr lang="es-ES" dirty="0" smtClean="0"/>
              <a:t>Haga clic para modificar el estilo de título del patrón</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2E9CDFC6-6F08-4FFF-822A-1CE1A8F11574}" type="datetimeFigureOut">
              <a:rPr lang="es-ES"/>
              <a:pPr>
                <a:defRPr/>
              </a:pPr>
              <a:t>07/11/2014</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D9C325AE-611C-4F0A-9BF0-5CBAB94031CE}" type="slidenum">
              <a:rPr lang="es-ES"/>
              <a:pPr>
                <a:defRPr/>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00C5C26B-27E6-4AD7-8D83-8514997E283C}" type="datetimeFigureOut">
              <a:rPr lang="es-ES"/>
              <a:pPr>
                <a:defRPr/>
              </a:pPr>
              <a:t>07/11/2014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E5970210-49CD-4D40-A7C3-EB219AA7D67D}" type="slidenum">
              <a:rPr lang="es-ES"/>
              <a:pPr>
                <a:defRPr/>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EB0F2899-5DF9-4832-B28A-9DCE607B90DD}" type="datetimeFigureOut">
              <a:rPr lang="es-ES"/>
              <a:pPr>
                <a:defRPr/>
              </a:pPr>
              <a:t>07/11/2014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B653073D-395F-4DD7-941B-B7A3F8E54D96}" type="slidenum">
              <a:rPr lang="es-ES"/>
              <a:pPr>
                <a:defRPr/>
              </a:pPr>
              <a:t>‹Nº›</a:t>
            </a:fld>
            <a:endParaRPr lang="es-E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2189D314-5B83-4B6C-BAFE-B86DF0FE2D0C}"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C8D3313-C229-40BF-A6FF-C3D89C9DF02E}" type="slidenum">
              <a:rPr lang="es-ES"/>
              <a:pPr>
                <a:defRPr/>
              </a:pPr>
              <a:t>‹Nº›</a:t>
            </a:fld>
            <a:endParaRPr lang="es-E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98BFADC-677A-4FF3-8B50-BC2F6A72D817}"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CD83F53-BDEA-4BCA-B40A-813F6AED6750}" type="slidenum">
              <a:rPr lang="es-ES"/>
              <a:pPr>
                <a:defRPr/>
              </a:pPr>
              <a:t>‹Nº›</a:t>
            </a:fld>
            <a:endParaRPr lang="es-E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80254089-C0FB-47A0-9623-312B2A5931D5}" type="datetimeFigureOut">
              <a:rPr lang="es-ES"/>
              <a:pPr>
                <a:defRPr/>
              </a:pPr>
              <a:t>07/11/2014</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B9B1B180-EDD2-4630-A6FF-E38DFF260E84}" type="slidenum">
              <a:rPr lang="es-ES"/>
              <a:pPr>
                <a:defRPr/>
              </a:pPr>
              <a:t>‹Nº›</a:t>
            </a:fld>
            <a:endParaRPr lang="es-E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B2A2BD0C-D062-4B05-B933-06492F287870}"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4E9E6187-3440-4692-8CE5-F76E00E19C14}" type="slidenum">
              <a:rPr lang="es-ES"/>
              <a:pPr>
                <a:defRPr/>
              </a:pPr>
              <a:t>‹Nº›</a:t>
            </a:fld>
            <a:endParaRPr lang="es-E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531C437-B4C4-4D0A-916B-B66687415D5B}"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4A237DDB-323A-4ADD-BF67-F1AFA30E51D2}" type="slidenum">
              <a:rPr lang="es-ES"/>
              <a:pPr>
                <a:defRPr/>
              </a:pPr>
              <a:t>‹Nº›</a:t>
            </a:fld>
            <a:endParaRPr lang="es-E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1B2F4E79-BCCA-43C0-9CE0-CE80C6ECED2A}"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FF6CBEE0-EBCB-4DB3-B67B-7D2C98C68483}" type="slidenum">
              <a:rPr lang="es-ES"/>
              <a:pPr>
                <a:defRPr/>
              </a:pPr>
              <a:t>‹Nº›</a:t>
            </a:fld>
            <a:endParaRPr lang="es-E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63B5171D-36B5-4540-8092-30FE6CBCD938}" type="datetimeFigureOut">
              <a:rPr lang="es-ES"/>
              <a:pPr>
                <a:defRPr/>
              </a:pPr>
              <a:t>07/11/2014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4765F46E-0C7D-46DD-96B3-FEB504301B18}"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9 Marcador de fecha"/>
          <p:cNvSpPr>
            <a:spLocks noGrp="1"/>
          </p:cNvSpPr>
          <p:nvPr>
            <p:ph type="dt" sz="half" idx="10"/>
          </p:nvPr>
        </p:nvSpPr>
        <p:spPr/>
        <p:txBody>
          <a:bodyPr/>
          <a:lstStyle>
            <a:lvl1pPr>
              <a:defRPr/>
            </a:lvl1pPr>
          </a:lstStyle>
          <a:p>
            <a:pPr>
              <a:defRPr/>
            </a:pPr>
            <a:fld id="{2A00B6D6-BD19-4E3A-AF82-F209E506AFAB}" type="datetimeFigureOut">
              <a:rPr lang="es-ES"/>
              <a:pPr>
                <a:defRPr/>
              </a:pPr>
              <a:t>07/11/2014</a:t>
            </a:fld>
            <a:endParaRPr lang="es-ES"/>
          </a:p>
        </p:txBody>
      </p:sp>
      <p:sp>
        <p:nvSpPr>
          <p:cNvPr id="4" name="21 Marcador de pie de página"/>
          <p:cNvSpPr>
            <a:spLocks noGrp="1"/>
          </p:cNvSpPr>
          <p:nvPr>
            <p:ph type="ftr" sz="quarter" idx="11"/>
          </p:nvPr>
        </p:nvSpPr>
        <p:spPr/>
        <p:txBody>
          <a:bodyPr/>
          <a:lstStyle>
            <a:lvl1pPr>
              <a:defRPr/>
            </a:lvl1pPr>
          </a:lstStyle>
          <a:p>
            <a:pPr>
              <a:defRPr/>
            </a:pPr>
            <a:endParaRPr lang="es-ES"/>
          </a:p>
        </p:txBody>
      </p:sp>
      <p:sp>
        <p:nvSpPr>
          <p:cNvPr id="5" name="17 Marcador de número de diapositiva"/>
          <p:cNvSpPr>
            <a:spLocks noGrp="1"/>
          </p:cNvSpPr>
          <p:nvPr>
            <p:ph type="sldNum" sz="quarter" idx="12"/>
          </p:nvPr>
        </p:nvSpPr>
        <p:spPr/>
        <p:txBody>
          <a:bodyPr/>
          <a:lstStyle>
            <a:lvl1pPr>
              <a:defRPr/>
            </a:lvl1pPr>
          </a:lstStyle>
          <a:p>
            <a:pPr>
              <a:defRPr/>
            </a:pPr>
            <a:fld id="{1C39AE1A-6C34-4E98-B7E7-5B8B022C5A40}" type="slidenum">
              <a:rPr lang="es-ES"/>
              <a:pPr>
                <a:defRPr/>
              </a:pPr>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9715E613-F795-47AA-9AEA-1A7CF4C4A307}" type="datetimeFigureOut">
              <a:rPr lang="es-ES"/>
              <a:pPr>
                <a:defRPr/>
              </a:pPr>
              <a:t>07/11/2014</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68354A8F-07C9-4F20-9395-4A3D09C88647}" type="slidenum">
              <a:rPr lang="es-ES"/>
              <a:pPr>
                <a:defRPr/>
              </a:pPr>
              <a:t>‹Nº›</a:t>
            </a:fld>
            <a:endParaRPr lang="es-E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BB00AEA9-E0F1-4F18-A949-59B691C5C8CA}" type="datetimeFigureOut">
              <a:rPr lang="es-ES"/>
              <a:pPr>
                <a:defRPr/>
              </a:pPr>
              <a:t>07/11/2014</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3DF1757E-E288-4BDC-B9F6-111A06EB2276}" type="slidenum">
              <a:rPr lang="es-ES"/>
              <a:pPr>
                <a:defRPr/>
              </a:pPr>
              <a:t>‹Nº›</a:t>
            </a:fld>
            <a:endParaRPr lang="es-E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BD5A39C4-2557-4FA5-B528-B3C89B7D1E39}" type="datetimeFigureOut">
              <a:rPr lang="es-ES"/>
              <a:pPr>
                <a:defRPr/>
              </a:pPr>
              <a:t>07/11/2014</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6A023022-4562-41C8-9FA8-5AA2D12DE50D}" type="slidenum">
              <a:rPr lang="es-ES"/>
              <a:pPr>
                <a:defRPr/>
              </a:pPr>
              <a:t>‹Nº›</a:t>
            </a:fld>
            <a:endParaRPr lang="es-E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1BE6D79E-D3EF-4A9E-A832-4C6AC974CAA6}" type="datetimeFigureOut">
              <a:rPr lang="es-ES"/>
              <a:pPr>
                <a:defRPr/>
              </a:pPr>
              <a:t>07/11/2014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6EA7994B-5CA9-487D-B59A-AE4416B9E36E}" type="slidenum">
              <a:rPr lang="es-ES"/>
              <a:pPr>
                <a:defRPr/>
              </a:pPr>
              <a:t>‹Nº›</a:t>
            </a:fld>
            <a:endParaRPr lang="es-E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FBC4A30A-D629-4C52-AEDB-E997AAC66B67}" type="datetimeFigureOut">
              <a:rPr lang="es-ES"/>
              <a:pPr>
                <a:defRPr/>
              </a:pPr>
              <a:t>07/11/2014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79B0A551-98AF-4DF7-A448-90EB49C6AD65}" type="slidenum">
              <a:rPr lang="es-ES"/>
              <a:pPr>
                <a:defRPr/>
              </a:pPr>
              <a:t>‹Nº›</a:t>
            </a:fld>
            <a:endParaRPr lang="es-E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441C8E4C-991B-4675-947E-BAAA9C380ABC}"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237C844C-6041-41CD-81A4-DDD0B7F85939}" type="slidenum">
              <a:rPr lang="es-ES"/>
              <a:pPr>
                <a:defRPr/>
              </a:pPr>
              <a:t>‹Nº›</a:t>
            </a:fld>
            <a:endParaRPr lang="es-E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CAD505B5-6421-4CE9-B611-14CF368D3E6F}" type="datetimeFigureOut">
              <a:rPr lang="es-ES"/>
              <a:pPr>
                <a:defRPr/>
              </a:pPr>
              <a:t>07/11/2014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BEA2DE1-B78F-48B3-B8E0-CEBEAE14F304}"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4" name="6 Cheurón"/>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7 Cheurón"/>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1 Título"/>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smtClean="0"/>
              <a:t>Haga clic para modificar el estilo de texto del patrón</a:t>
            </a:r>
          </a:p>
        </p:txBody>
      </p:sp>
      <p:sp>
        <p:nvSpPr>
          <p:cNvPr id="6" name="3 Marcador de fecha"/>
          <p:cNvSpPr>
            <a:spLocks noGrp="1"/>
          </p:cNvSpPr>
          <p:nvPr>
            <p:ph type="dt" sz="half" idx="10"/>
          </p:nvPr>
        </p:nvSpPr>
        <p:spPr/>
        <p:txBody>
          <a:bodyPr/>
          <a:lstStyle>
            <a:lvl1pPr>
              <a:defRPr/>
            </a:lvl1pPr>
            <a:extLst/>
          </a:lstStyle>
          <a:p>
            <a:pPr>
              <a:defRPr/>
            </a:pPr>
            <a:fld id="{21F9E061-02D2-49E9-B270-E029F52FF276}" type="datetimeFigureOut">
              <a:rPr lang="es-ES"/>
              <a:pPr>
                <a:defRPr/>
              </a:pPr>
              <a:t>07/11/2014</a:t>
            </a:fld>
            <a:endParaRPr lang="es-ES"/>
          </a:p>
        </p:txBody>
      </p:sp>
      <p:sp>
        <p:nvSpPr>
          <p:cNvPr id="7" name="4 Marcador de pie de página"/>
          <p:cNvSpPr>
            <a:spLocks noGrp="1"/>
          </p:cNvSpPr>
          <p:nvPr>
            <p:ph type="ftr" sz="quarter" idx="11"/>
          </p:nvPr>
        </p:nvSpPr>
        <p:spPr/>
        <p:txBody>
          <a:bodyPr/>
          <a:lstStyle>
            <a:lvl1pPr>
              <a:defRPr/>
            </a:lvl1pPr>
            <a:extLst/>
          </a:lstStyle>
          <a:p>
            <a:pPr>
              <a:defRPr/>
            </a:pPr>
            <a:endParaRPr lang="es-ES"/>
          </a:p>
        </p:txBody>
      </p:sp>
      <p:sp>
        <p:nvSpPr>
          <p:cNvPr id="8" name="5 Marcador de número de diapositiva"/>
          <p:cNvSpPr>
            <a:spLocks noGrp="1"/>
          </p:cNvSpPr>
          <p:nvPr>
            <p:ph type="sldNum" sz="quarter" idx="12"/>
          </p:nvPr>
        </p:nvSpPr>
        <p:spPr/>
        <p:txBody>
          <a:bodyPr/>
          <a:lstStyle>
            <a:lvl1pPr>
              <a:defRPr/>
            </a:lvl1pPr>
            <a:extLst/>
          </a:lstStyle>
          <a:p>
            <a:pPr>
              <a:defRPr/>
            </a:pPr>
            <a:fld id="{0E1EB66E-F3AB-40D9-B08C-613E0B59951D}" type="slidenum">
              <a:rPr lang="es-ES"/>
              <a:pPr>
                <a:defRPr/>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8" name="7 Título"/>
          <p:cNvSpPr>
            <a:spLocks noGrp="1"/>
          </p:cNvSpPr>
          <p:nvPr>
            <p:ph type="title"/>
          </p:nvPr>
        </p:nvSpPr>
        <p:spPr/>
        <p:txBody>
          <a:bodyPr rtlCol="0"/>
          <a:lstStyle>
            <a:extLst/>
          </a:lstStyle>
          <a:p>
            <a:r>
              <a:rPr lang="es-ES" smtClean="0"/>
              <a:t>Haga clic para modificar el estilo de título del patrón</a:t>
            </a:r>
            <a:endParaRPr lang="en-US"/>
          </a:p>
        </p:txBody>
      </p:sp>
      <p:sp>
        <p:nvSpPr>
          <p:cNvPr id="5" name="4 Marcador de fecha"/>
          <p:cNvSpPr>
            <a:spLocks noGrp="1"/>
          </p:cNvSpPr>
          <p:nvPr>
            <p:ph type="dt" sz="half" idx="10"/>
          </p:nvPr>
        </p:nvSpPr>
        <p:spPr/>
        <p:txBody>
          <a:bodyPr/>
          <a:lstStyle>
            <a:lvl1pPr>
              <a:defRPr/>
            </a:lvl1pPr>
            <a:extLst/>
          </a:lstStyle>
          <a:p>
            <a:pPr>
              <a:defRPr/>
            </a:pPr>
            <a:fld id="{B4EFACEA-957F-4A65-B494-7F3E32C52808}" type="datetimeFigureOut">
              <a:rPr lang="es-ES"/>
              <a:pPr>
                <a:defRPr/>
              </a:pPr>
              <a:t>07/11/2014</a:t>
            </a:fld>
            <a:endParaRPr lang="es-ES"/>
          </a:p>
        </p:txBody>
      </p:sp>
      <p:sp>
        <p:nvSpPr>
          <p:cNvPr id="6" name="5 Marcador de pie de página"/>
          <p:cNvSpPr>
            <a:spLocks noGrp="1"/>
          </p:cNvSpPr>
          <p:nvPr>
            <p:ph type="ftr" sz="quarter" idx="11"/>
          </p:nvPr>
        </p:nvSpPr>
        <p:spPr/>
        <p:txBody>
          <a:bodyPr/>
          <a:lstStyle>
            <a:lvl1pPr>
              <a:defRPr/>
            </a:lvl1pPr>
            <a:extLst/>
          </a:lstStyle>
          <a:p>
            <a:pPr>
              <a:defRPr/>
            </a:pPr>
            <a:endParaRPr lang="es-ES"/>
          </a:p>
        </p:txBody>
      </p:sp>
      <p:sp>
        <p:nvSpPr>
          <p:cNvPr id="7" name="6 Marcador de número de diapositiva"/>
          <p:cNvSpPr>
            <a:spLocks noGrp="1"/>
          </p:cNvSpPr>
          <p:nvPr>
            <p:ph type="sldNum" sz="quarter" idx="12"/>
          </p:nvPr>
        </p:nvSpPr>
        <p:spPr/>
        <p:txBody>
          <a:bodyPr/>
          <a:lstStyle>
            <a:lvl1pPr>
              <a:defRPr/>
            </a:lvl1pPr>
            <a:extLst/>
          </a:lstStyle>
          <a:p>
            <a:pPr>
              <a:defRPr/>
            </a:pPr>
            <a:fld id="{EBB2EF0C-BC3D-4818-9500-5BDBA2DFACB7}" type="slidenum">
              <a:rPr lang="es-ES"/>
              <a:pPr>
                <a:defRPr/>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lstStyle>
            <a:lvl1pPr>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F3811C72-241A-42F9-8E09-D562BCA74428}" type="datetimeFigureOut">
              <a:rPr lang="es-ES"/>
              <a:pPr>
                <a:defRPr/>
              </a:pPr>
              <a:t>07/11/2014</a:t>
            </a:fld>
            <a:endParaRPr lang="es-ES"/>
          </a:p>
        </p:txBody>
      </p:sp>
      <p:sp>
        <p:nvSpPr>
          <p:cNvPr id="8" name="7 Marcador de pie de página"/>
          <p:cNvSpPr>
            <a:spLocks noGrp="1"/>
          </p:cNvSpPr>
          <p:nvPr>
            <p:ph type="ftr" sz="quarter" idx="11"/>
          </p:nvPr>
        </p:nvSpPr>
        <p:spPr/>
        <p:txBody>
          <a:bodyPr/>
          <a:lstStyle>
            <a:lvl1pPr>
              <a:defRPr/>
            </a:lvl1pPr>
            <a:extLst/>
          </a:lstStyle>
          <a:p>
            <a:pPr>
              <a:defRPr/>
            </a:pPr>
            <a:endParaRPr lang="es-ES"/>
          </a:p>
        </p:txBody>
      </p:sp>
      <p:sp>
        <p:nvSpPr>
          <p:cNvPr id="9" name="8 Marcador de número de diapositiva"/>
          <p:cNvSpPr>
            <a:spLocks noGrp="1"/>
          </p:cNvSpPr>
          <p:nvPr>
            <p:ph type="sldNum" sz="quarter" idx="12"/>
          </p:nvPr>
        </p:nvSpPr>
        <p:spPr/>
        <p:txBody>
          <a:bodyPr/>
          <a:lstStyle>
            <a:lvl1pPr>
              <a:defRPr/>
            </a:lvl1pPr>
            <a:extLst/>
          </a:lstStyle>
          <a:p>
            <a:pPr>
              <a:defRPr/>
            </a:pPr>
            <a:fld id="{2150FA24-5729-416B-939E-F38007ECD8D3}" type="slidenum">
              <a:rPr lang="es-ES"/>
              <a:pPr>
                <a:defRPr/>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6" name="5 Título"/>
          <p:cNvSpPr>
            <a:spLocks noGrp="1"/>
          </p:cNvSpPr>
          <p:nvPr>
            <p:ph type="title"/>
          </p:nvPr>
        </p:nvSpPr>
        <p:spPr/>
        <p:txBody>
          <a:bodyPr rtlCol="0"/>
          <a:lstStyle>
            <a:extLst/>
          </a:lstStyle>
          <a:p>
            <a:r>
              <a:rPr lang="es-ES" smtClean="0"/>
              <a:t>Haga clic para modificar el estilo de título del patrón</a:t>
            </a:r>
            <a:endParaRPr lang="en-US"/>
          </a:p>
        </p:txBody>
      </p:sp>
      <p:sp>
        <p:nvSpPr>
          <p:cNvPr id="3" name="2 Marcador de fecha"/>
          <p:cNvSpPr>
            <a:spLocks noGrp="1"/>
          </p:cNvSpPr>
          <p:nvPr>
            <p:ph type="dt" sz="half" idx="10"/>
          </p:nvPr>
        </p:nvSpPr>
        <p:spPr/>
        <p:txBody>
          <a:bodyPr/>
          <a:lstStyle>
            <a:lvl1pPr>
              <a:defRPr/>
            </a:lvl1pPr>
            <a:extLst/>
          </a:lstStyle>
          <a:p>
            <a:pPr>
              <a:defRPr/>
            </a:pPr>
            <a:fld id="{61D1B2A5-FB42-4B3B-8AB1-283F9779EDF2}" type="datetimeFigureOut">
              <a:rPr lang="es-ES"/>
              <a:pPr>
                <a:defRPr/>
              </a:pPr>
              <a:t>07/11/2014</a:t>
            </a:fld>
            <a:endParaRPr lang="es-ES"/>
          </a:p>
        </p:txBody>
      </p:sp>
      <p:sp>
        <p:nvSpPr>
          <p:cNvPr id="4" name="3 Marcador de pie de página"/>
          <p:cNvSpPr>
            <a:spLocks noGrp="1"/>
          </p:cNvSpPr>
          <p:nvPr>
            <p:ph type="ftr" sz="quarter" idx="11"/>
          </p:nvPr>
        </p:nvSpPr>
        <p:spPr/>
        <p:txBody>
          <a:bodyPr/>
          <a:lstStyle>
            <a:lvl1pPr>
              <a:defRPr/>
            </a:lvl1pPr>
            <a:extLst/>
          </a:lstStyle>
          <a:p>
            <a:pPr>
              <a:defRPr/>
            </a:pPr>
            <a:endParaRPr lang="es-ES"/>
          </a:p>
        </p:txBody>
      </p:sp>
      <p:sp>
        <p:nvSpPr>
          <p:cNvPr id="5" name="4 Marcador de número de diapositiva"/>
          <p:cNvSpPr>
            <a:spLocks noGrp="1"/>
          </p:cNvSpPr>
          <p:nvPr>
            <p:ph type="sldNum" sz="quarter" idx="12"/>
          </p:nvPr>
        </p:nvSpPr>
        <p:spPr/>
        <p:txBody>
          <a:bodyPr/>
          <a:lstStyle>
            <a:lvl1pPr>
              <a:defRPr/>
            </a:lvl1pPr>
            <a:extLst/>
          </a:lstStyle>
          <a:p>
            <a:pPr>
              <a:defRPr/>
            </a:pPr>
            <a:fld id="{4716FF67-0EFF-4494-9063-22DA818457C8}" type="slidenum">
              <a:rPr lang="es-ES"/>
              <a:pPr>
                <a:defRPr/>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9 Marcador de fecha"/>
          <p:cNvSpPr>
            <a:spLocks noGrp="1"/>
          </p:cNvSpPr>
          <p:nvPr>
            <p:ph type="dt" sz="half" idx="10"/>
          </p:nvPr>
        </p:nvSpPr>
        <p:spPr/>
        <p:txBody>
          <a:bodyPr/>
          <a:lstStyle>
            <a:lvl1pPr>
              <a:defRPr/>
            </a:lvl1pPr>
          </a:lstStyle>
          <a:p>
            <a:pPr>
              <a:defRPr/>
            </a:pPr>
            <a:fld id="{78A5911C-CECC-416F-8B4A-8418CF29A574}" type="datetimeFigureOut">
              <a:rPr lang="es-ES"/>
              <a:pPr>
                <a:defRPr/>
              </a:pPr>
              <a:t>07/11/2014</a:t>
            </a:fld>
            <a:endParaRPr lang="es-ES"/>
          </a:p>
        </p:txBody>
      </p:sp>
      <p:sp>
        <p:nvSpPr>
          <p:cNvPr id="3" name="21 Marcador de pie de página"/>
          <p:cNvSpPr>
            <a:spLocks noGrp="1"/>
          </p:cNvSpPr>
          <p:nvPr>
            <p:ph type="ftr" sz="quarter" idx="11"/>
          </p:nvPr>
        </p:nvSpPr>
        <p:spPr/>
        <p:txBody>
          <a:bodyPr/>
          <a:lstStyle>
            <a:lvl1pPr>
              <a:defRPr/>
            </a:lvl1pPr>
          </a:lstStyle>
          <a:p>
            <a:pPr>
              <a:defRPr/>
            </a:pPr>
            <a:endParaRPr lang="es-ES"/>
          </a:p>
        </p:txBody>
      </p:sp>
      <p:sp>
        <p:nvSpPr>
          <p:cNvPr id="4" name="17 Marcador de número de diapositiva"/>
          <p:cNvSpPr>
            <a:spLocks noGrp="1"/>
          </p:cNvSpPr>
          <p:nvPr>
            <p:ph type="sldNum" sz="quarter" idx="12"/>
          </p:nvPr>
        </p:nvSpPr>
        <p:spPr/>
        <p:txBody>
          <a:bodyPr/>
          <a:lstStyle>
            <a:lvl1pPr>
              <a:defRPr/>
            </a:lvl1pPr>
          </a:lstStyle>
          <a:p>
            <a:pPr>
              <a:defRPr/>
            </a:pPr>
            <a:fld id="{5DF639B4-DBA4-437A-B8C6-35C0761490C5}"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s-ES" smtClean="0"/>
              <a:t>Haga clic para modificar el estilo de título del patrón</a:t>
            </a:r>
            <a:endParaRPr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A3F23F14-57AB-4D6E-BB83-34FEE0EF2675}" type="datetimeFigureOut">
              <a:rPr lang="es-ES"/>
              <a:pPr>
                <a:defRPr/>
              </a:pPr>
              <a:t>07/11/2014</a:t>
            </a:fld>
            <a:endParaRPr lang="es-ES"/>
          </a:p>
        </p:txBody>
      </p:sp>
      <p:sp>
        <p:nvSpPr>
          <p:cNvPr id="6" name="5 Marcador de pie de página"/>
          <p:cNvSpPr>
            <a:spLocks noGrp="1"/>
          </p:cNvSpPr>
          <p:nvPr>
            <p:ph type="ftr" sz="quarter" idx="11"/>
          </p:nvPr>
        </p:nvSpPr>
        <p:spPr/>
        <p:txBody>
          <a:bodyPr/>
          <a:lstStyle>
            <a:lvl1pPr>
              <a:defRPr/>
            </a:lvl1pPr>
            <a:extLst/>
          </a:lstStyle>
          <a:p>
            <a:pPr>
              <a:defRPr/>
            </a:pPr>
            <a:endParaRPr lang="es-ES"/>
          </a:p>
        </p:txBody>
      </p:sp>
      <p:sp>
        <p:nvSpPr>
          <p:cNvPr id="7" name="6 Marcador de número de diapositiva"/>
          <p:cNvSpPr>
            <a:spLocks noGrp="1"/>
          </p:cNvSpPr>
          <p:nvPr>
            <p:ph type="sldNum" sz="quarter" idx="12"/>
          </p:nvPr>
        </p:nvSpPr>
        <p:spPr/>
        <p:txBody>
          <a:bodyPr/>
          <a:lstStyle>
            <a:lvl1pPr>
              <a:defRPr/>
            </a:lvl1pPr>
            <a:extLst/>
          </a:lstStyle>
          <a:p>
            <a:pPr>
              <a:defRPr/>
            </a:pPr>
            <a:fld id="{39061802-0DDC-4104-B7BE-0D38E1E688FD}" type="slidenum">
              <a:rPr lang="es-ES"/>
              <a:pPr>
                <a:defRPr/>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715963" y="3857625"/>
            <a:ext cx="8285162" cy="258762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11 Forma libre"/>
          <p:cNvSpPr>
            <a:spLocks/>
          </p:cNvSpPr>
          <p:nvPr/>
        </p:nvSpPr>
        <p:spPr bwMode="auto">
          <a:xfrm>
            <a:off x="-428625" y="5214938"/>
            <a:ext cx="6357938" cy="12858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13 Triángulo rectángulo"/>
          <p:cNvSpPr>
            <a:spLocks/>
          </p:cNvSpPr>
          <p:nvPr/>
        </p:nvSpPr>
        <p:spPr bwMode="auto">
          <a:xfrm>
            <a:off x="-6042" y="5357826"/>
            <a:ext cx="5721050" cy="1514295"/>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14 Conector recto"/>
          <p:cNvCxnSpPr>
            <a:endCxn id="22" idx="1"/>
          </p:cNvCxnSpPr>
          <p:nvPr/>
        </p:nvCxnSpPr>
        <p:spPr>
          <a:xfrm>
            <a:off x="-9237" y="5787738"/>
            <a:ext cx="4389309" cy="8027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s-ES" smtClean="0"/>
              <a:t>Haga clic para modificar el estilo de título del patrón</a:t>
            </a:r>
            <a:endParaRPr lang="en-US"/>
          </a:p>
        </p:txBody>
      </p:sp>
      <p:sp>
        <p:nvSpPr>
          <p:cNvPr id="1033" name="29 Marcador de texto"/>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0" name="9 Marcador de fecha"/>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defRPr>
            </a:lvl1pPr>
            <a:extLst/>
          </a:lstStyle>
          <a:p>
            <a:pPr>
              <a:defRPr/>
            </a:pPr>
            <a:fld id="{646A90D4-F58A-4919-8FE4-35C7DA4DEB07}" type="datetimeFigureOut">
              <a:rPr lang="es-ES"/>
              <a:pPr>
                <a:defRPr/>
              </a:pPr>
              <a:t>07/11/2014</a:t>
            </a:fld>
            <a:endParaRPr lang="es-ES"/>
          </a:p>
        </p:txBody>
      </p:sp>
      <p:sp>
        <p:nvSpPr>
          <p:cNvPr id="22" name="21 Marcador de pie de página"/>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dirty="0">
                <a:solidFill>
                  <a:schemeClr val="tx1"/>
                </a:solidFill>
                <a:latin typeface="+mn-lt"/>
              </a:defRPr>
            </a:lvl1pPr>
            <a:extLst/>
          </a:lstStyle>
          <a:p>
            <a:pPr>
              <a:defRPr/>
            </a:pPr>
            <a:endParaRPr lang="es-ES"/>
          </a:p>
        </p:txBody>
      </p:sp>
      <p:sp>
        <p:nvSpPr>
          <p:cNvPr id="18" name="17 Marcador de número de diapositiva"/>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defRPr>
            </a:lvl1pPr>
            <a:extLst/>
          </a:lstStyle>
          <a:p>
            <a:pPr>
              <a:defRPr/>
            </a:pPr>
            <a:fld id="{47BE8034-0827-4EF1-85D5-294DE559E3A7}"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54" r:id="rId3"/>
    <p:sldLayoutId id="2147483783" r:id="rId4"/>
    <p:sldLayoutId id="2147483784" r:id="rId5"/>
    <p:sldLayoutId id="2147483785" r:id="rId6"/>
    <p:sldLayoutId id="2147483786" r:id="rId7"/>
    <p:sldLayoutId id="2147483755" r:id="rId8"/>
    <p:sldLayoutId id="2147483787" r:id="rId9"/>
    <p:sldLayoutId id="2147483788" r:id="rId10"/>
    <p:sldLayoutId id="2147483756" r:id="rId11"/>
    <p:sldLayoutId id="2147483757" r:id="rId12"/>
    <p:sldLayoutId id="2147483789" r:id="rId13"/>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338"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4339"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7064BC98-CA65-4ABC-AA27-BB9680B98D8D}" type="datetimeFigureOut">
              <a:rPr lang="es-ES"/>
              <a:pPr>
                <a:defRPr/>
              </a:pPr>
              <a:t>07/11/2014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3388DB3E-2B8D-4765-96BA-415AB2C06687}"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650"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27651"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632F9297-33D9-4AF9-999B-3F405D5D20CE}" type="datetimeFigureOut">
              <a:rPr lang="es-ES"/>
              <a:pPr>
                <a:defRPr/>
              </a:pPr>
              <a:t>07/11/2014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3C20158-6545-4A72-9324-70EA01AED083}"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0" y="785794"/>
            <a:ext cx="9144000" cy="2033589"/>
          </a:xfrm>
        </p:spPr>
        <p:txBody>
          <a:bodyPr/>
          <a:lstStyle/>
          <a:p>
            <a:pPr algn="ctr" fontAlgn="auto">
              <a:spcAft>
                <a:spcPts val="0"/>
              </a:spcAft>
              <a:defRPr/>
            </a:pPr>
            <a:r>
              <a:rPr lang="en-US" sz="3600" dirty="0" smtClean="0">
                <a:solidFill>
                  <a:schemeClr val="accent1">
                    <a:lumMod val="50000"/>
                  </a:schemeClr>
                </a:solidFill>
                <a:effectLst/>
                <a:latin typeface="Tahoma" pitchFamily="34" charset="0"/>
                <a:ea typeface="Tahoma" pitchFamily="34" charset="0"/>
                <a:cs typeface="Tahoma" pitchFamily="34" charset="0"/>
              </a:rPr>
              <a:t>RETHINK - Reform of Education Thru International Knowledge exchange</a:t>
            </a:r>
            <a:r>
              <a:rPr lang="es-ES" dirty="0" smtClean="0">
                <a:solidFill>
                  <a:schemeClr val="accent1">
                    <a:lumMod val="50000"/>
                  </a:schemeClr>
                </a:solidFill>
                <a:effectLst/>
                <a:latin typeface="Tahoma" pitchFamily="34" charset="0"/>
                <a:ea typeface="Tahoma" pitchFamily="34" charset="0"/>
                <a:cs typeface="Tahoma" pitchFamily="34" charset="0"/>
              </a:rPr>
              <a:t/>
            </a:r>
            <a:br>
              <a:rPr lang="es-ES" dirty="0" smtClean="0">
                <a:solidFill>
                  <a:schemeClr val="accent1">
                    <a:lumMod val="50000"/>
                  </a:schemeClr>
                </a:solidFill>
                <a:effectLst/>
                <a:latin typeface="Tahoma" pitchFamily="34" charset="0"/>
                <a:ea typeface="Tahoma" pitchFamily="34" charset="0"/>
                <a:cs typeface="Tahoma" pitchFamily="34" charset="0"/>
              </a:rPr>
            </a:br>
            <a:endParaRPr lang="es-ES" dirty="0">
              <a:solidFill>
                <a:schemeClr val="accent1">
                  <a:lumMod val="50000"/>
                </a:schemeClr>
              </a:solidFill>
              <a:effectLst/>
              <a:latin typeface="Tahoma" pitchFamily="34" charset="0"/>
              <a:ea typeface="Tahoma" pitchFamily="34" charset="0"/>
              <a:cs typeface="Tahoma" pitchFamily="34" charset="0"/>
            </a:endParaRPr>
          </a:p>
        </p:txBody>
      </p:sp>
      <p:sp>
        <p:nvSpPr>
          <p:cNvPr id="3" name="2 Subtítulo"/>
          <p:cNvSpPr>
            <a:spLocks noGrp="1"/>
          </p:cNvSpPr>
          <p:nvPr>
            <p:ph type="subTitle" idx="1"/>
          </p:nvPr>
        </p:nvSpPr>
        <p:spPr>
          <a:xfrm>
            <a:off x="3929063" y="5800725"/>
            <a:ext cx="5057775" cy="985838"/>
          </a:xfrm>
        </p:spPr>
        <p:txBody>
          <a:bodyPr>
            <a:normAutofit/>
          </a:bodyPr>
          <a:lstStyle/>
          <a:p>
            <a:pPr marR="0">
              <a:lnSpc>
                <a:spcPct val="90000"/>
              </a:lnSpc>
            </a:pPr>
            <a:r>
              <a:rPr lang="en-US" sz="1800" b="1" dirty="0" smtClean="0">
                <a:solidFill>
                  <a:schemeClr val="bg1"/>
                </a:solidFill>
                <a:latin typeface="Tahoma" pitchFamily="34" charset="0"/>
                <a:cs typeface="Tahoma" pitchFamily="34" charset="0"/>
              </a:rPr>
              <a:t>Prof. Fernando Peña López</a:t>
            </a:r>
          </a:p>
          <a:p>
            <a:pPr marR="0">
              <a:lnSpc>
                <a:spcPct val="90000"/>
              </a:lnSpc>
            </a:pPr>
            <a:r>
              <a:rPr lang="en-US" sz="1800" b="1" dirty="0" smtClean="0">
                <a:solidFill>
                  <a:schemeClr val="bg1"/>
                </a:solidFill>
                <a:latin typeface="Tahoma" pitchFamily="34" charset="0"/>
                <a:cs typeface="Tahoma" pitchFamily="34" charset="0"/>
              </a:rPr>
              <a:t>University of A </a:t>
            </a:r>
            <a:r>
              <a:rPr lang="en-US" sz="1800" b="1" dirty="0" err="1" smtClean="0">
                <a:solidFill>
                  <a:schemeClr val="bg1"/>
                </a:solidFill>
                <a:latin typeface="Tahoma" pitchFamily="34" charset="0"/>
                <a:cs typeface="Tahoma" pitchFamily="34" charset="0"/>
              </a:rPr>
              <a:t>Coruña</a:t>
            </a:r>
            <a:r>
              <a:rPr lang="en-US" sz="1800" b="1" dirty="0" smtClean="0">
                <a:solidFill>
                  <a:schemeClr val="bg1"/>
                </a:solidFill>
                <a:latin typeface="Tahoma" pitchFamily="34" charset="0"/>
                <a:cs typeface="Tahoma" pitchFamily="34" charset="0"/>
              </a:rPr>
              <a:t> (Spain)</a:t>
            </a:r>
          </a:p>
          <a:p>
            <a:pPr marR="0">
              <a:lnSpc>
                <a:spcPct val="90000"/>
              </a:lnSpc>
            </a:pPr>
            <a:r>
              <a:rPr lang="en-US" sz="1800" b="1" dirty="0" smtClean="0">
                <a:solidFill>
                  <a:schemeClr val="bg1"/>
                </a:solidFill>
                <a:latin typeface="Tahoma" pitchFamily="34" charset="0"/>
                <a:cs typeface="Tahoma" pitchFamily="34" charset="0"/>
              </a:rPr>
              <a:t>4-7 November 2014 – Tbilisi, Georgia</a:t>
            </a:r>
            <a:endParaRPr lang="es-ES" sz="1800" b="1" dirty="0" smtClean="0">
              <a:solidFill>
                <a:schemeClr val="bg1"/>
              </a:solidFill>
              <a:latin typeface="Tahoma" pitchFamily="34" charset="0"/>
              <a:cs typeface="Tahoma" pitchFamily="34" charset="0"/>
            </a:endParaRPr>
          </a:p>
        </p:txBody>
      </p:sp>
      <p:pic>
        <p:nvPicPr>
          <p:cNvPr id="39939" name="Picture 4"/>
          <p:cNvPicPr>
            <a:picLocks noChangeAspect="1" noChangeArrowheads="1"/>
          </p:cNvPicPr>
          <p:nvPr/>
        </p:nvPicPr>
        <p:blipFill>
          <a:blip r:embed="rId2" cstate="print"/>
          <a:srcRect l="9570" t="57188" r="47070" b="18437"/>
          <a:stretch>
            <a:fillRect/>
          </a:stretch>
        </p:blipFill>
        <p:spPr bwMode="auto">
          <a:xfrm>
            <a:off x="285750" y="5786438"/>
            <a:ext cx="2143125" cy="752475"/>
          </a:xfrm>
          <a:prstGeom prst="rect">
            <a:avLst/>
          </a:prstGeom>
          <a:noFill/>
          <a:ln w="9525">
            <a:noFill/>
            <a:miter lim="800000"/>
            <a:headEnd/>
            <a:tailEnd/>
          </a:ln>
        </p:spPr>
      </p:pic>
      <p:sp>
        <p:nvSpPr>
          <p:cNvPr id="5" name="4 CuadroTexto"/>
          <p:cNvSpPr txBox="1"/>
          <p:nvPr/>
        </p:nvSpPr>
        <p:spPr>
          <a:xfrm>
            <a:off x="611560" y="2708920"/>
            <a:ext cx="7848872" cy="584775"/>
          </a:xfrm>
          <a:prstGeom prst="rect">
            <a:avLst/>
          </a:prstGeom>
          <a:noFill/>
        </p:spPr>
        <p:txBody>
          <a:bodyPr wrap="square" rtlCol="0">
            <a:spAutoFit/>
          </a:bodyPr>
          <a:lstStyle/>
          <a:p>
            <a:pPr algn="ctr"/>
            <a:r>
              <a:rPr lang="en-US" sz="3200" b="1" u="sng" dirty="0" err="1" smtClean="0">
                <a:latin typeface="+mn-lt"/>
              </a:rPr>
              <a:t>RETHINKe</a:t>
            </a:r>
            <a:r>
              <a:rPr lang="en-US" sz="3200" b="1" u="sng" dirty="0" smtClean="0">
                <a:latin typeface="+mn-lt"/>
              </a:rPr>
              <a:t> PROJECT QA GUIDELINES</a:t>
            </a:r>
            <a:endParaRPr lang="en-US" sz="3200" b="1" u="sng" dirty="0">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3. Checking the current QAS</a:t>
            </a:r>
            <a:endParaRPr lang="en-US" dirty="0"/>
          </a:p>
        </p:txBody>
      </p:sp>
      <p:sp>
        <p:nvSpPr>
          <p:cNvPr id="3" name="2 Marcador de contenido"/>
          <p:cNvSpPr>
            <a:spLocks noGrp="1"/>
          </p:cNvSpPr>
          <p:nvPr>
            <p:ph idx="1"/>
          </p:nvPr>
        </p:nvSpPr>
        <p:spPr/>
        <p:txBody>
          <a:bodyPr>
            <a:normAutofit fontScale="92500" lnSpcReduction="20000"/>
          </a:bodyPr>
          <a:lstStyle/>
          <a:p>
            <a:endParaRPr lang="en-US" dirty="0" smtClean="0"/>
          </a:p>
          <a:p>
            <a:pPr>
              <a:buNone/>
            </a:pPr>
            <a:r>
              <a:rPr lang="en-US" dirty="0" smtClean="0"/>
              <a:t>	1. Appoint a Commission formed by staff with influence at the HEI</a:t>
            </a:r>
          </a:p>
          <a:p>
            <a:pPr>
              <a:buNone/>
            </a:pPr>
            <a:endParaRPr lang="en-US" dirty="0" smtClean="0"/>
          </a:p>
          <a:p>
            <a:pPr>
              <a:buNone/>
            </a:pPr>
            <a:r>
              <a:rPr lang="en-US" dirty="0" smtClean="0"/>
              <a:t>	2. Check the current QAS using the surveys.</a:t>
            </a:r>
          </a:p>
          <a:p>
            <a:pPr>
              <a:buNone/>
            </a:pPr>
            <a:endParaRPr lang="en-US" dirty="0" smtClean="0"/>
          </a:p>
          <a:p>
            <a:pPr>
              <a:buNone/>
            </a:pPr>
            <a:r>
              <a:rPr lang="en-US" dirty="0" smtClean="0"/>
              <a:t>	3. Write a proposal with the changes needed to put the internal QAS in compliance with the EU QAS standards</a:t>
            </a:r>
          </a:p>
          <a:p>
            <a:pPr>
              <a:buNone/>
            </a:pPr>
            <a:endParaRPr lang="en-US" dirty="0" smtClean="0"/>
          </a:p>
          <a:p>
            <a:pPr>
              <a:buNone/>
            </a:pPr>
            <a:r>
              <a:rPr lang="en-US" dirty="0" smtClean="0"/>
              <a:t>	4. Send the answers to the Quality Council of the </a:t>
            </a:r>
            <a:r>
              <a:rPr lang="en-US" dirty="0" err="1" smtClean="0"/>
              <a:t>RETHINKe</a:t>
            </a:r>
            <a:r>
              <a:rPr lang="en-US" dirty="0" smtClean="0"/>
              <a:t> project</a:t>
            </a:r>
          </a:p>
          <a:p>
            <a:pPr marL="623887" indent="-514350">
              <a:buFont typeface="+mj-lt"/>
              <a:buAutoNum type="arabicPeriod"/>
            </a:pPr>
            <a:endParaRPr lang="en-US" dirty="0" smtClean="0"/>
          </a:p>
          <a:p>
            <a:pPr marL="623887" indent="-514350">
              <a:buFont typeface="+mj-lt"/>
              <a:buAutoNum type="arabicPeriod"/>
            </a:pPr>
            <a:endParaRPr lang="en-US" dirty="0" smtClean="0"/>
          </a:p>
          <a:p>
            <a:pPr algn="just">
              <a:buNone/>
            </a:pPr>
            <a:endParaRPr lang="en-US" dirty="0" smtClean="0"/>
          </a:p>
          <a:p>
            <a:pPr algn="just">
              <a:buNone/>
            </a:pPr>
            <a:endParaRPr lang="en-US" dirty="0" smtClean="0"/>
          </a:p>
          <a:p>
            <a:pPr algn="just">
              <a:buNone/>
            </a:pPr>
            <a:endParaRPr lang="en-US" dirty="0" smtClean="0"/>
          </a:p>
          <a:p>
            <a:pPr algn="just">
              <a:buNone/>
            </a:pPr>
            <a:endParaRPr lang="en-US" dirty="0" smtClean="0"/>
          </a:p>
          <a:p>
            <a:pPr algn="just">
              <a:buNone/>
            </a:pPr>
            <a:endParaRPr lang="en-US" dirty="0" smtClean="0"/>
          </a:p>
          <a:p>
            <a:pPr algn="just">
              <a:buNone/>
            </a:pPr>
            <a:endParaRPr lang="en-US" dirty="0" smtClean="0"/>
          </a:p>
          <a:p>
            <a:endParaRPr 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4. </a:t>
            </a:r>
            <a:r>
              <a:rPr lang="en-US" dirty="0" err="1" smtClean="0"/>
              <a:t>RETHINKe</a:t>
            </a:r>
            <a:r>
              <a:rPr lang="en-US" dirty="0" smtClean="0"/>
              <a:t> degrees’ QA</a:t>
            </a:r>
            <a:endParaRPr lang="en-US" dirty="0"/>
          </a:p>
        </p:txBody>
      </p:sp>
      <p:sp>
        <p:nvSpPr>
          <p:cNvPr id="3" name="2 Marcador de contenido"/>
          <p:cNvSpPr>
            <a:spLocks noGrp="1"/>
          </p:cNvSpPr>
          <p:nvPr>
            <p:ph idx="1"/>
          </p:nvPr>
        </p:nvSpPr>
        <p:spPr/>
        <p:txBody>
          <a:bodyPr/>
          <a:lstStyle/>
          <a:p>
            <a:r>
              <a:rPr lang="en-US" sz="2800" dirty="0" smtClean="0"/>
              <a:t>Article III defines minimum requirements that have to fulfill all the </a:t>
            </a:r>
            <a:r>
              <a:rPr lang="en-US" sz="2800" dirty="0" err="1" smtClean="0"/>
              <a:t>RETHINKe</a:t>
            </a:r>
            <a:r>
              <a:rPr lang="en-US" sz="2800" dirty="0" smtClean="0"/>
              <a:t> degrees:</a:t>
            </a:r>
          </a:p>
          <a:p>
            <a:pPr marL="849313" lvl="1" indent="-457200">
              <a:buFont typeface="+mj-lt"/>
              <a:buAutoNum type="arabicPeriod"/>
            </a:pPr>
            <a:r>
              <a:rPr lang="en-US" sz="2800" dirty="0" smtClean="0"/>
              <a:t>Official degrees</a:t>
            </a:r>
          </a:p>
          <a:p>
            <a:pPr marL="849313" lvl="1" indent="-457200">
              <a:buFont typeface="+mj-lt"/>
              <a:buAutoNum type="arabicPeriod"/>
            </a:pPr>
            <a:r>
              <a:rPr lang="en-US" sz="2800" dirty="0" smtClean="0"/>
              <a:t>Linked to the </a:t>
            </a:r>
            <a:r>
              <a:rPr lang="en-US" sz="2800" dirty="0" err="1" smtClean="0"/>
              <a:t>RETHINKe</a:t>
            </a:r>
            <a:r>
              <a:rPr lang="en-US" sz="2800" dirty="0" smtClean="0"/>
              <a:t> goals and objectives</a:t>
            </a:r>
          </a:p>
          <a:p>
            <a:pPr marL="849313" lvl="1" indent="-457200">
              <a:buFont typeface="+mj-lt"/>
              <a:buAutoNum type="arabicPeriod"/>
            </a:pPr>
            <a:r>
              <a:rPr lang="en-US" sz="2800" dirty="0" smtClean="0"/>
              <a:t>Managed jointly by two or more partner HEIs</a:t>
            </a:r>
          </a:p>
          <a:p>
            <a:pPr marL="849313" lvl="1" indent="-457200">
              <a:buFont typeface="+mj-lt"/>
              <a:buAutoNum type="arabicPeriod"/>
            </a:pPr>
            <a:r>
              <a:rPr lang="en-US" sz="2800" dirty="0" smtClean="0"/>
              <a:t>Controlled by a QAS according to EU standards</a:t>
            </a:r>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4. </a:t>
            </a:r>
            <a:r>
              <a:rPr lang="en-US" dirty="0" err="1" smtClean="0"/>
              <a:t>RETHINKe</a:t>
            </a:r>
            <a:r>
              <a:rPr lang="en-US" dirty="0" smtClean="0"/>
              <a:t> degrees’ QA</a:t>
            </a:r>
            <a:endParaRPr lang="en-US" dirty="0"/>
          </a:p>
        </p:txBody>
      </p:sp>
      <p:sp>
        <p:nvSpPr>
          <p:cNvPr id="3" name="2 Marcador de contenido"/>
          <p:cNvSpPr>
            <a:spLocks noGrp="1"/>
          </p:cNvSpPr>
          <p:nvPr>
            <p:ph idx="1"/>
          </p:nvPr>
        </p:nvSpPr>
        <p:spPr/>
        <p:txBody>
          <a:bodyPr/>
          <a:lstStyle/>
          <a:p>
            <a:r>
              <a:rPr lang="en-US" sz="2800" dirty="0" smtClean="0"/>
              <a:t>Article III defines minimum requirements that have to fulfill all the </a:t>
            </a:r>
            <a:r>
              <a:rPr lang="en-US" sz="2800" dirty="0" err="1" smtClean="0"/>
              <a:t>RETHINKe</a:t>
            </a:r>
            <a:r>
              <a:rPr lang="en-US" sz="2800" dirty="0" smtClean="0"/>
              <a:t> degrees:</a:t>
            </a:r>
          </a:p>
          <a:p>
            <a:pPr marL="849313" lvl="1" indent="-457200">
              <a:buFont typeface="+mj-lt"/>
              <a:buAutoNum type="arabicPeriod"/>
            </a:pPr>
            <a:r>
              <a:rPr lang="en-US" sz="2800" dirty="0" smtClean="0"/>
              <a:t>Official degrees</a:t>
            </a:r>
          </a:p>
          <a:p>
            <a:pPr marL="849313" lvl="1" indent="-457200">
              <a:buFont typeface="+mj-lt"/>
              <a:buAutoNum type="arabicPeriod"/>
            </a:pPr>
            <a:r>
              <a:rPr lang="en-US" sz="2800" dirty="0" smtClean="0"/>
              <a:t>Linked to the </a:t>
            </a:r>
            <a:r>
              <a:rPr lang="en-US" sz="2800" dirty="0" err="1" smtClean="0"/>
              <a:t>RETHINKe</a:t>
            </a:r>
            <a:r>
              <a:rPr lang="en-US" sz="2800" dirty="0" smtClean="0"/>
              <a:t> goals and objectives</a:t>
            </a:r>
          </a:p>
          <a:p>
            <a:pPr marL="849313" lvl="1" indent="-457200">
              <a:buFont typeface="+mj-lt"/>
              <a:buAutoNum type="arabicPeriod"/>
            </a:pPr>
            <a:r>
              <a:rPr lang="en-US" sz="2800" dirty="0" smtClean="0"/>
              <a:t>Managed jointly by two or more partner HEIs</a:t>
            </a:r>
          </a:p>
          <a:p>
            <a:pPr marL="849313" lvl="1" indent="-457200">
              <a:buFont typeface="+mj-lt"/>
              <a:buAutoNum type="arabicPeriod"/>
            </a:pPr>
            <a:r>
              <a:rPr lang="en-US" sz="2800" dirty="0" smtClean="0"/>
              <a:t>Controlled by a QAS according to EU standards</a:t>
            </a:r>
            <a:endParaRPr 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4. </a:t>
            </a:r>
            <a:r>
              <a:rPr lang="en-US" dirty="0" err="1" smtClean="0"/>
              <a:t>RETHINKe</a:t>
            </a:r>
            <a:r>
              <a:rPr lang="en-US" dirty="0" smtClean="0"/>
              <a:t> degrees’ QA</a:t>
            </a:r>
            <a:endParaRPr lang="en-US" dirty="0"/>
          </a:p>
        </p:txBody>
      </p:sp>
      <p:sp>
        <p:nvSpPr>
          <p:cNvPr id="3" name="2 Marcador de contenido"/>
          <p:cNvSpPr>
            <a:spLocks noGrp="1"/>
          </p:cNvSpPr>
          <p:nvPr>
            <p:ph idx="1"/>
          </p:nvPr>
        </p:nvSpPr>
        <p:spPr/>
        <p:txBody>
          <a:bodyPr>
            <a:normAutofit fontScale="85000" lnSpcReduction="20000"/>
          </a:bodyPr>
          <a:lstStyle/>
          <a:p>
            <a:r>
              <a:rPr lang="en-US" sz="2800" dirty="0" smtClean="0"/>
              <a:t>The rest is up to your imagination….</a:t>
            </a:r>
          </a:p>
          <a:p>
            <a:r>
              <a:rPr lang="en-US" sz="2800" dirty="0" smtClean="0"/>
              <a:t>But you can follow this path:</a:t>
            </a:r>
          </a:p>
          <a:p>
            <a:pPr marL="623887" indent="-514350">
              <a:buFont typeface="+mj-lt"/>
              <a:buAutoNum type="arabicPeriod"/>
            </a:pPr>
            <a:r>
              <a:rPr lang="en-US" sz="2400" dirty="0" smtClean="0"/>
              <a:t>Think about which are you basic requirements: Master thesis 18 ECTS, 30 ECTS in UDC</a:t>
            </a:r>
          </a:p>
          <a:p>
            <a:pPr marL="623887" indent="-514350">
              <a:buFont typeface="+mj-lt"/>
              <a:buAutoNum type="arabicPeriod"/>
            </a:pPr>
            <a:r>
              <a:rPr lang="en-US" sz="2400" dirty="0" smtClean="0"/>
              <a:t>Look for:</a:t>
            </a:r>
          </a:p>
          <a:p>
            <a:pPr lvl="1">
              <a:buNone/>
            </a:pPr>
            <a:r>
              <a:rPr lang="en-US" sz="2400" dirty="0" smtClean="0"/>
              <a:t>	Matches and similarities..</a:t>
            </a:r>
          </a:p>
          <a:p>
            <a:pPr lvl="1">
              <a:buNone/>
            </a:pPr>
            <a:r>
              <a:rPr lang="en-US" sz="2400" dirty="0" smtClean="0"/>
              <a:t>	Thinking in terms of topics and contents, but also in terms of skills and competences:</a:t>
            </a:r>
          </a:p>
          <a:p>
            <a:pPr lvl="1">
              <a:buNone/>
            </a:pPr>
            <a:r>
              <a:rPr lang="en-US" sz="2400" dirty="0" smtClean="0"/>
              <a:t>	- What a postgraduate student should be able to do by the end of my single </a:t>
            </a:r>
            <a:r>
              <a:rPr lang="en-US" sz="2400" dirty="0" err="1" smtClean="0"/>
              <a:t>programme</a:t>
            </a:r>
            <a:r>
              <a:rPr lang="en-US" sz="2400" dirty="0" smtClean="0"/>
              <a:t>?</a:t>
            </a:r>
          </a:p>
          <a:p>
            <a:pPr lvl="1">
              <a:buNone/>
            </a:pPr>
            <a:r>
              <a:rPr lang="en-US" sz="2400" dirty="0" smtClean="0"/>
              <a:t>	- Will she/he be able to do those tasks / works after the double </a:t>
            </a:r>
            <a:r>
              <a:rPr lang="en-US" sz="2400" dirty="0" err="1" smtClean="0"/>
              <a:t>programme</a:t>
            </a:r>
            <a:r>
              <a:rPr lang="en-US" sz="2400" dirty="0" smtClean="0"/>
              <a:t>?</a:t>
            </a:r>
          </a:p>
          <a:p>
            <a:pPr lvl="1">
              <a:buNone/>
            </a:pPr>
            <a:endParaRPr lang="en-US" sz="2400" dirty="0" smtClean="0"/>
          </a:p>
          <a:p>
            <a:pPr lvl="1">
              <a:buNone/>
            </a:pPr>
            <a:r>
              <a:rPr lang="en-US" sz="2400" dirty="0" smtClean="0"/>
              <a:t>Avoid bureaucratic complications: Consider the double </a:t>
            </a:r>
            <a:r>
              <a:rPr lang="en-US" sz="2400" dirty="0" err="1" smtClean="0"/>
              <a:t>programme</a:t>
            </a:r>
            <a:r>
              <a:rPr lang="en-US" sz="2400" dirty="0" smtClean="0"/>
              <a:t> a way of giving your students an opportunity to study topics that are not included in your </a:t>
            </a:r>
            <a:r>
              <a:rPr lang="en-US" sz="2400" dirty="0" err="1" smtClean="0"/>
              <a:t>programme</a:t>
            </a: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4. </a:t>
            </a:r>
            <a:r>
              <a:rPr lang="en-US" dirty="0" err="1" smtClean="0"/>
              <a:t>RETHINKe</a:t>
            </a:r>
            <a:r>
              <a:rPr lang="en-US" dirty="0" smtClean="0"/>
              <a:t> degrees’ QA</a:t>
            </a:r>
            <a:endParaRPr lang="en-US" dirty="0"/>
          </a:p>
        </p:txBody>
      </p:sp>
      <p:sp>
        <p:nvSpPr>
          <p:cNvPr id="3" name="2 Marcador de contenido"/>
          <p:cNvSpPr>
            <a:spLocks noGrp="1"/>
          </p:cNvSpPr>
          <p:nvPr>
            <p:ph idx="1"/>
          </p:nvPr>
        </p:nvSpPr>
        <p:spPr/>
        <p:txBody>
          <a:bodyPr>
            <a:normAutofit lnSpcReduction="10000"/>
          </a:bodyPr>
          <a:lstStyle/>
          <a:p>
            <a:r>
              <a:rPr lang="en-US" sz="2800" dirty="0" smtClean="0"/>
              <a:t>Agreement to set up a double degree</a:t>
            </a:r>
          </a:p>
          <a:p>
            <a:pPr lvl="1">
              <a:buNone/>
            </a:pPr>
            <a:r>
              <a:rPr lang="en-US" sz="2400" dirty="0" smtClean="0"/>
              <a:t>	Just a template…a model that can be adapted to different circumstances.</a:t>
            </a:r>
          </a:p>
          <a:p>
            <a:pPr lvl="2"/>
            <a:r>
              <a:rPr lang="en-US" sz="2200" dirty="0" smtClean="0"/>
              <a:t>Should you need some help with drafting your own D-D agreement, we will be more than happy to help you.</a:t>
            </a:r>
          </a:p>
          <a:p>
            <a:pPr lvl="1">
              <a:buNone/>
            </a:pPr>
            <a:endParaRPr lang="en-US" sz="2400" dirty="0" smtClean="0"/>
          </a:p>
          <a:p>
            <a:r>
              <a:rPr lang="en-US" sz="2800" dirty="0" smtClean="0"/>
              <a:t>EU agreement EU-Non EU countries</a:t>
            </a:r>
          </a:p>
          <a:p>
            <a:pPr lvl="1"/>
            <a:r>
              <a:rPr lang="en-US" sz="2400" dirty="0" smtClean="0"/>
              <a:t>Official model that cannot be changed.</a:t>
            </a:r>
          </a:p>
          <a:p>
            <a:pPr lvl="1"/>
            <a:r>
              <a:rPr lang="en-US" sz="2400" dirty="0" smtClean="0"/>
              <a:t>Basic requirement to take part in the call for applications to EU mobility funds.</a:t>
            </a:r>
          </a:p>
          <a:p>
            <a:pPr lvl="1"/>
            <a:r>
              <a:rPr lang="en-US" sz="2400" dirty="0" smtClean="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4. </a:t>
            </a:r>
            <a:r>
              <a:rPr lang="en-US" dirty="0" err="1" smtClean="0"/>
              <a:t>RETHINKe</a:t>
            </a:r>
            <a:r>
              <a:rPr lang="en-US" dirty="0" smtClean="0"/>
              <a:t> degrees’ QA</a:t>
            </a:r>
            <a:endParaRPr lang="en-US" dirty="0"/>
          </a:p>
        </p:txBody>
      </p:sp>
      <p:sp>
        <p:nvSpPr>
          <p:cNvPr id="3" name="2 Marcador de contenido"/>
          <p:cNvSpPr>
            <a:spLocks noGrp="1"/>
          </p:cNvSpPr>
          <p:nvPr>
            <p:ph idx="1"/>
          </p:nvPr>
        </p:nvSpPr>
        <p:spPr/>
        <p:txBody>
          <a:bodyPr>
            <a:normAutofit lnSpcReduction="10000"/>
          </a:bodyPr>
          <a:lstStyle/>
          <a:p>
            <a:pPr marL="849313" lvl="1" indent="-457200">
              <a:buFont typeface="+mj-lt"/>
              <a:buAutoNum type="arabicPeriod"/>
            </a:pPr>
            <a:r>
              <a:rPr lang="en-US" sz="2400" dirty="0" smtClean="0"/>
              <a:t>Appoint a person / commission with power to negotiate externally and to change things internally.</a:t>
            </a:r>
          </a:p>
          <a:p>
            <a:pPr marL="1087438" lvl="2" indent="-457200"/>
            <a:r>
              <a:rPr lang="en-US" sz="2200" dirty="0" smtClean="0"/>
              <a:t>Important internal change in the management procedures: Think about how to register students that could be not there at the beginning of the </a:t>
            </a:r>
            <a:r>
              <a:rPr lang="en-US" sz="2200" dirty="0" err="1" smtClean="0"/>
              <a:t>programme</a:t>
            </a:r>
            <a:r>
              <a:rPr lang="en-US" sz="2200" dirty="0" smtClean="0"/>
              <a:t> and how to give them an official award.</a:t>
            </a:r>
          </a:p>
          <a:p>
            <a:pPr marL="849313" lvl="1" indent="-457200">
              <a:buNone/>
            </a:pPr>
            <a:endParaRPr lang="en-US" sz="2400" dirty="0" smtClean="0"/>
          </a:p>
          <a:p>
            <a:pPr marL="849313" lvl="1" indent="-457200">
              <a:buFont typeface="+mj-lt"/>
              <a:buAutoNum type="arabicPeriod" startAt="2"/>
            </a:pPr>
            <a:r>
              <a:rPr lang="en-US" sz="2400" dirty="0" smtClean="0"/>
              <a:t>Show the agreement template to your authorities immediately. If the basic general clauses are valid…..then a lot of work is already done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1. What are the guidelines for?</a:t>
            </a:r>
            <a:endParaRPr lang="en-US" dirty="0"/>
          </a:p>
        </p:txBody>
      </p:sp>
      <p:sp>
        <p:nvSpPr>
          <p:cNvPr id="3" name="2 Marcador de contenido"/>
          <p:cNvSpPr>
            <a:spLocks noGrp="1"/>
          </p:cNvSpPr>
          <p:nvPr>
            <p:ph idx="1"/>
          </p:nvPr>
        </p:nvSpPr>
        <p:spPr/>
        <p:txBody>
          <a:bodyPr/>
          <a:lstStyle/>
          <a:p>
            <a:endParaRPr lang="en-US" dirty="0" smtClean="0"/>
          </a:p>
          <a:p>
            <a:r>
              <a:rPr lang="en-US" dirty="0" smtClean="0"/>
              <a:t>Tool  / means / instrument</a:t>
            </a:r>
          </a:p>
          <a:p>
            <a:pPr>
              <a:buNone/>
            </a:pPr>
            <a:endParaRPr lang="en-US" dirty="0" smtClean="0"/>
          </a:p>
          <a:p>
            <a:pPr marL="624078" indent="-514350">
              <a:buFont typeface="+mj-lt"/>
              <a:buAutoNum type="arabicPeriod"/>
            </a:pPr>
            <a:r>
              <a:rPr lang="en-US" dirty="0" smtClean="0"/>
              <a:t>To check if the current QA system of the partner HEIs complies with the EU standards</a:t>
            </a:r>
          </a:p>
          <a:p>
            <a:pPr marL="624078" indent="-514350">
              <a:buFont typeface="+mj-lt"/>
              <a:buAutoNum type="arabicPeriod"/>
            </a:pPr>
            <a:endParaRPr lang="en-US" dirty="0" smtClean="0"/>
          </a:p>
          <a:p>
            <a:pPr marL="624078" indent="-514350">
              <a:buFont typeface="+mj-lt"/>
              <a:buAutoNum type="arabicPeriod"/>
            </a:pPr>
            <a:r>
              <a:rPr lang="en-US" dirty="0" smtClean="0"/>
              <a:t>To help partner HEIs reform </a:t>
            </a:r>
            <a:r>
              <a:rPr lang="en-US" b="1" u="sng" dirty="0" smtClean="0"/>
              <a:t>their internal </a:t>
            </a:r>
            <a:r>
              <a:rPr lang="en-US" dirty="0" smtClean="0"/>
              <a:t>QA system in order to put it in compliance with those standards.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2. Guidelines’ scope</a:t>
            </a:r>
            <a:endParaRPr lang="en-US" dirty="0"/>
          </a:p>
        </p:txBody>
      </p:sp>
      <p:sp>
        <p:nvSpPr>
          <p:cNvPr id="3" name="2 Marcador de contenido"/>
          <p:cNvSpPr>
            <a:spLocks noGrp="1"/>
          </p:cNvSpPr>
          <p:nvPr>
            <p:ph idx="1"/>
          </p:nvPr>
        </p:nvSpPr>
        <p:spPr/>
        <p:txBody>
          <a:bodyPr>
            <a:normAutofit/>
          </a:bodyPr>
          <a:lstStyle/>
          <a:p>
            <a:pPr>
              <a:buNone/>
            </a:pPr>
            <a:r>
              <a:rPr lang="en-US" dirty="0" smtClean="0"/>
              <a:t>	The guidelines deal directly only with the problem of internal QAS:</a:t>
            </a:r>
          </a:p>
          <a:p>
            <a:pPr lvl="2">
              <a:buNone/>
            </a:pPr>
            <a:r>
              <a:rPr lang="en-US" dirty="0" smtClean="0"/>
              <a:t>	A system of internal formal procedures established in a HEI aiming at assuring a high level of quality in its </a:t>
            </a:r>
            <a:r>
              <a:rPr lang="en-US" dirty="0" err="1" smtClean="0"/>
              <a:t>programmes</a:t>
            </a:r>
            <a:r>
              <a:rPr lang="en-US" dirty="0" smtClean="0"/>
              <a:t> and awards.</a:t>
            </a:r>
          </a:p>
          <a:p>
            <a:pPr>
              <a:buNone/>
            </a:pPr>
            <a:endParaRPr lang="en-US" dirty="0" smtClean="0"/>
          </a:p>
          <a:p>
            <a:pPr>
              <a:buNone/>
            </a:pPr>
            <a:r>
              <a:rPr lang="en-US" dirty="0" smtClean="0"/>
              <a:t>	</a:t>
            </a:r>
          </a:p>
          <a:p>
            <a:pPr>
              <a:buNone/>
            </a:pPr>
            <a:r>
              <a:rPr lang="en-US" b="1" i="1" dirty="0" smtClean="0"/>
              <a:t>	Even more</a:t>
            </a:r>
            <a:r>
              <a:rPr lang="en-US" dirty="0" smtClean="0"/>
              <a:t>, a “EU-style” internal QAS is only mandatory in the new </a:t>
            </a:r>
            <a:r>
              <a:rPr lang="en-US" dirty="0" err="1" smtClean="0"/>
              <a:t>RETHINKe</a:t>
            </a:r>
            <a:r>
              <a:rPr lang="en-US" dirty="0" smtClean="0"/>
              <a:t> double/joint degrees.</a:t>
            </a:r>
          </a:p>
        </p:txBody>
      </p:sp>
      <p:sp>
        <p:nvSpPr>
          <p:cNvPr id="4" name="3 Flecha derecha"/>
          <p:cNvSpPr/>
          <p:nvPr/>
        </p:nvSpPr>
        <p:spPr>
          <a:xfrm>
            <a:off x="683568" y="2492896"/>
            <a:ext cx="618368"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4 Flecha abajo"/>
          <p:cNvSpPr/>
          <p:nvPr/>
        </p:nvSpPr>
        <p:spPr>
          <a:xfrm>
            <a:off x="3203848" y="3501008"/>
            <a:ext cx="2232248"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2. Guidelines’ scope</a:t>
            </a:r>
            <a:endParaRPr lang="en-US" dirty="0"/>
          </a:p>
        </p:txBody>
      </p:sp>
      <p:sp>
        <p:nvSpPr>
          <p:cNvPr id="3" name="2 Marcador de contenido"/>
          <p:cNvSpPr>
            <a:spLocks noGrp="1"/>
          </p:cNvSpPr>
          <p:nvPr>
            <p:ph idx="1"/>
          </p:nvPr>
        </p:nvSpPr>
        <p:spPr/>
        <p:txBody>
          <a:bodyPr>
            <a:normAutofit fontScale="85000" lnSpcReduction="20000"/>
          </a:bodyPr>
          <a:lstStyle/>
          <a:p>
            <a:pPr>
              <a:buNone/>
            </a:pPr>
            <a:r>
              <a:rPr lang="en-US" dirty="0" smtClean="0"/>
              <a:t>	Why?</a:t>
            </a:r>
          </a:p>
          <a:p>
            <a:pPr>
              <a:buNone/>
            </a:pPr>
            <a:endParaRPr lang="en-US" dirty="0" smtClean="0"/>
          </a:p>
          <a:p>
            <a:pPr marL="623887" indent="-514350">
              <a:buFont typeface="+mj-lt"/>
              <a:buAutoNum type="arabicPeriod"/>
            </a:pPr>
            <a:r>
              <a:rPr lang="en-US" dirty="0" smtClean="0"/>
              <a:t>It could be not possible to introduce a QAS internal system in the whole of a HEI in two years.</a:t>
            </a:r>
          </a:p>
          <a:p>
            <a:pPr marL="623887" indent="-514350">
              <a:buFont typeface="+mj-lt"/>
              <a:buAutoNum type="arabicPeriod"/>
            </a:pPr>
            <a:endParaRPr lang="en-US" dirty="0" smtClean="0"/>
          </a:p>
          <a:p>
            <a:pPr marL="623887" indent="-514350">
              <a:buFont typeface="+mj-lt"/>
              <a:buAutoNum type="arabicPeriod"/>
            </a:pPr>
            <a:r>
              <a:rPr lang="en-US" dirty="0" smtClean="0"/>
              <a:t>We believe in the power of good practices: Once perceived the advantages of having degrees according to EU standards, more </a:t>
            </a:r>
            <a:r>
              <a:rPr lang="en-US" dirty="0" err="1" smtClean="0"/>
              <a:t>programmes</a:t>
            </a:r>
            <a:r>
              <a:rPr lang="en-US" dirty="0" smtClean="0"/>
              <a:t> will follow the example…</a:t>
            </a:r>
          </a:p>
          <a:p>
            <a:pPr marL="623887" indent="-514350">
              <a:buFont typeface="+mj-lt"/>
              <a:buAutoNum type="arabicPeriod"/>
            </a:pPr>
            <a:endParaRPr lang="en-US" dirty="0" smtClean="0"/>
          </a:p>
          <a:p>
            <a:pPr marL="623887" indent="-514350">
              <a:buFont typeface="+mj-lt"/>
              <a:buAutoNum type="arabicPeriod"/>
            </a:pPr>
            <a:r>
              <a:rPr lang="en-US" dirty="0" smtClean="0"/>
              <a:t>External control will be taken by the </a:t>
            </a:r>
            <a:r>
              <a:rPr lang="en-US" dirty="0" err="1" smtClean="0"/>
              <a:t>RETHINKe</a:t>
            </a:r>
            <a:r>
              <a:rPr lang="en-US" dirty="0" smtClean="0"/>
              <a:t> quality assurance management.</a:t>
            </a:r>
          </a:p>
          <a:p>
            <a:pPr>
              <a:buNone/>
            </a:pPr>
            <a:r>
              <a:rPr lang="en-US" dirty="0" smtClean="0"/>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2. Guidelines’ scope</a:t>
            </a:r>
            <a:endParaRPr lang="en-US" dirty="0"/>
          </a:p>
        </p:txBody>
      </p:sp>
      <p:sp>
        <p:nvSpPr>
          <p:cNvPr id="3" name="2 Marcador de contenido"/>
          <p:cNvSpPr>
            <a:spLocks noGrp="1"/>
          </p:cNvSpPr>
          <p:nvPr>
            <p:ph idx="1"/>
          </p:nvPr>
        </p:nvSpPr>
        <p:spPr/>
        <p:txBody>
          <a:bodyPr>
            <a:normAutofit fontScale="85000" lnSpcReduction="20000"/>
          </a:bodyPr>
          <a:lstStyle/>
          <a:p>
            <a:pPr>
              <a:buNone/>
            </a:pPr>
            <a:r>
              <a:rPr lang="en-US" dirty="0" smtClean="0"/>
              <a:t>	</a:t>
            </a:r>
          </a:p>
          <a:p>
            <a:pPr>
              <a:buNone/>
            </a:pPr>
            <a:endParaRPr lang="en-US" dirty="0" smtClean="0"/>
          </a:p>
          <a:p>
            <a:pPr algn="just">
              <a:buNone/>
            </a:pPr>
            <a:r>
              <a:rPr lang="en-US" dirty="0" smtClean="0"/>
              <a:t>	“3. </a:t>
            </a:r>
            <a:r>
              <a:rPr lang="en-GB" dirty="0" smtClean="0"/>
              <a:t>The guidelines included in this document are related to </a:t>
            </a:r>
            <a:r>
              <a:rPr lang="en-GB" b="1" dirty="0" smtClean="0"/>
              <a:t>the internal side of QA</a:t>
            </a:r>
            <a:r>
              <a:rPr lang="en-GB" dirty="0" smtClean="0"/>
              <a:t>. They are also intended to be used to </a:t>
            </a:r>
            <a:r>
              <a:rPr lang="en-GB" b="1" dirty="0" smtClean="0"/>
              <a:t>ensure directly the quality of those double degree programmes</a:t>
            </a:r>
            <a:r>
              <a:rPr lang="en-GB" dirty="0" smtClean="0"/>
              <a:t> that will be the main deliveries of the </a:t>
            </a:r>
            <a:r>
              <a:rPr lang="en-GB" dirty="0" err="1" smtClean="0"/>
              <a:t>RETHINKe</a:t>
            </a:r>
            <a:r>
              <a:rPr lang="en-GB" dirty="0" smtClean="0"/>
              <a:t> project. Nevertheless, some of these guidelines could require changes within the partner HEI’s general regulations, and all of them are expected to have influence in </a:t>
            </a:r>
            <a:r>
              <a:rPr lang="en-GB" b="1" u="sng" dirty="0" smtClean="0"/>
              <a:t>spreading good practices in QA </a:t>
            </a:r>
            <a:r>
              <a:rPr lang="en-GB" dirty="0" smtClean="0"/>
              <a:t>according to the EU and EHEA standards”.</a:t>
            </a:r>
            <a:endParaRPr lang="en-US" dirty="0" smtClean="0"/>
          </a:p>
          <a:p>
            <a:pPr>
              <a:buNone/>
            </a:pPr>
            <a:endParaRPr lang="en-US" dirty="0" smtClean="0"/>
          </a:p>
          <a:p>
            <a:pPr>
              <a:buNone/>
            </a:pPr>
            <a:r>
              <a:rPr lang="en-US" dirty="0" smtClean="0"/>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2. Checking the current QAS</a:t>
            </a:r>
            <a:endParaRPr lang="en-US" dirty="0"/>
          </a:p>
        </p:txBody>
      </p:sp>
      <p:sp>
        <p:nvSpPr>
          <p:cNvPr id="3" name="2 Marcador de contenido"/>
          <p:cNvSpPr>
            <a:spLocks noGrp="1"/>
          </p:cNvSpPr>
          <p:nvPr>
            <p:ph idx="1"/>
          </p:nvPr>
        </p:nvSpPr>
        <p:spPr/>
        <p:txBody>
          <a:bodyPr>
            <a:normAutofit fontScale="85000" lnSpcReduction="10000"/>
          </a:bodyPr>
          <a:lstStyle/>
          <a:p>
            <a:endParaRPr lang="en-US" dirty="0" smtClean="0"/>
          </a:p>
          <a:p>
            <a:r>
              <a:rPr lang="en-US" b="1" u="sng" dirty="0" smtClean="0"/>
              <a:t>Assumption: </a:t>
            </a:r>
            <a:r>
              <a:rPr lang="en-US" dirty="0" smtClean="0"/>
              <a:t>All the HEIs have a QAS (formal or informal) because quality improvement concerns are inherent to any service provider (public or private).</a:t>
            </a:r>
          </a:p>
          <a:p>
            <a:endParaRPr lang="en-US" dirty="0" smtClean="0"/>
          </a:p>
          <a:p>
            <a:r>
              <a:rPr lang="en-US" dirty="0" smtClean="0"/>
              <a:t>What do we have to know? The level of compliance of the existing QAS with the EU standards.</a:t>
            </a:r>
          </a:p>
          <a:p>
            <a:endParaRPr lang="en-US" dirty="0" smtClean="0"/>
          </a:p>
          <a:p>
            <a:r>
              <a:rPr lang="en-US" dirty="0" smtClean="0"/>
              <a:t>Which are the EU standards? Those principles and standards defined at the ENQA documents, especially the ENQA standard and guidelines of Annex I</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3. Checking the current QAS</a:t>
            </a:r>
            <a:endParaRPr lang="en-US" dirty="0"/>
          </a:p>
        </p:txBody>
      </p:sp>
      <p:sp>
        <p:nvSpPr>
          <p:cNvPr id="3" name="2 Marcador de contenido"/>
          <p:cNvSpPr>
            <a:spLocks noGrp="1"/>
          </p:cNvSpPr>
          <p:nvPr>
            <p:ph idx="1"/>
          </p:nvPr>
        </p:nvSpPr>
        <p:spPr/>
        <p:txBody>
          <a:bodyPr>
            <a:normAutofit fontScale="92500" lnSpcReduction="10000"/>
          </a:bodyPr>
          <a:lstStyle/>
          <a:p>
            <a:endParaRPr lang="en-US" dirty="0" smtClean="0"/>
          </a:p>
          <a:p>
            <a:pPr>
              <a:buNone/>
            </a:pPr>
            <a:r>
              <a:rPr lang="en-US" dirty="0" smtClean="0"/>
              <a:t>	“ARTICLE 1. GENERAL PRINCIPLES</a:t>
            </a:r>
          </a:p>
          <a:p>
            <a:pPr>
              <a:buNone/>
            </a:pPr>
            <a:endParaRPr lang="en-US" dirty="0" smtClean="0"/>
          </a:p>
          <a:p>
            <a:pPr algn="just">
              <a:buNone/>
            </a:pPr>
            <a:r>
              <a:rPr lang="en-US" dirty="0" smtClean="0"/>
              <a:t>	1. These guidelines have been set up as specific developments and precisions on the ENQA (European Association for Quality Assurance in Higher Education) Standards and Guidelines for Quality Assurance in the European Higher Education Area. Therefore, all the guidelines </a:t>
            </a:r>
            <a:r>
              <a:rPr lang="en-US" b="1" u="sng" dirty="0" smtClean="0"/>
              <a:t>must be interpreted</a:t>
            </a:r>
            <a:r>
              <a:rPr lang="en-US" dirty="0" smtClean="0"/>
              <a:t> according to those broader standards and guidelines of the ENQA document”</a:t>
            </a:r>
          </a:p>
          <a:p>
            <a:pPr algn="just">
              <a:buNone/>
            </a:pPr>
            <a:r>
              <a:rPr lang="en-US" dirty="0" smtClean="0"/>
              <a:t>.</a:t>
            </a:r>
          </a:p>
          <a:p>
            <a:pPr algn="just">
              <a:buNone/>
            </a:pPr>
            <a:endParaRPr lang="en-US" dirty="0" smtClean="0"/>
          </a:p>
          <a:p>
            <a:pPr algn="just">
              <a:buNone/>
            </a:pPr>
            <a:endParaRPr lang="en-US" dirty="0" smtClean="0"/>
          </a:p>
          <a:p>
            <a:pPr algn="just">
              <a:buNone/>
            </a:pPr>
            <a:endParaRPr lang="en-US" dirty="0" smtClean="0"/>
          </a:p>
          <a:p>
            <a:pPr algn="just">
              <a:buNone/>
            </a:pPr>
            <a:endParaRPr lang="en-US" dirty="0" smtClean="0"/>
          </a:p>
          <a:p>
            <a:pPr algn="just">
              <a:buNone/>
            </a:pPr>
            <a:endParaRPr lang="en-US" dirty="0" smtClean="0"/>
          </a:p>
          <a:p>
            <a:pPr algn="just">
              <a:buNone/>
            </a:pPr>
            <a:endParaRPr lang="en-US" dirty="0" smtClean="0"/>
          </a:p>
          <a:p>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3. Checking the current QAS</a:t>
            </a:r>
            <a:endParaRPr lang="en-US" dirty="0"/>
          </a:p>
        </p:txBody>
      </p:sp>
      <p:sp>
        <p:nvSpPr>
          <p:cNvPr id="3" name="2 Marcador de contenido"/>
          <p:cNvSpPr>
            <a:spLocks noGrp="1"/>
          </p:cNvSpPr>
          <p:nvPr>
            <p:ph idx="1"/>
          </p:nvPr>
        </p:nvSpPr>
        <p:spPr/>
        <p:txBody>
          <a:bodyPr>
            <a:normAutofit/>
          </a:bodyPr>
          <a:lstStyle/>
          <a:p>
            <a:r>
              <a:rPr lang="en-US" dirty="0" smtClean="0"/>
              <a:t>How can we check our current QAS?</a:t>
            </a:r>
          </a:p>
          <a:p>
            <a:endParaRPr lang="en-US" dirty="0" smtClean="0"/>
          </a:p>
          <a:p>
            <a:pPr>
              <a:buNone/>
            </a:pPr>
            <a:r>
              <a:rPr lang="en-US" dirty="0" smtClean="0"/>
              <a:t>	Sections 4 and 6 of the guidelines define the basic requirements that any internal QAS must have to comply with the EU standards</a:t>
            </a:r>
          </a:p>
          <a:p>
            <a:pPr>
              <a:buNone/>
            </a:pPr>
            <a:endParaRPr lang="en-US" dirty="0" smtClean="0"/>
          </a:p>
          <a:p>
            <a:pPr>
              <a:buNone/>
            </a:pPr>
            <a:r>
              <a:rPr lang="en-US" dirty="0" smtClean="0"/>
              <a:t>	Every partner HEI must ask itself whether it has a QAS that complies with these guidelines or not.</a:t>
            </a:r>
          </a:p>
          <a:p>
            <a:pPr>
              <a:buNone/>
            </a:pPr>
            <a:r>
              <a:rPr lang="en-US" dirty="0" smtClean="0"/>
              <a:t>.</a:t>
            </a:r>
          </a:p>
          <a:p>
            <a:pPr>
              <a:buNone/>
            </a:pPr>
            <a:endParaRPr lang="en-US" dirty="0" smtClean="0"/>
          </a:p>
          <a:p>
            <a:pPr>
              <a:buNone/>
            </a:pPr>
            <a:endParaRPr lang="en-US" dirty="0" smtClean="0"/>
          </a:p>
          <a:p>
            <a:pPr>
              <a:buNone/>
            </a:pPr>
            <a:endParaRPr lang="en-US" dirty="0" smtClean="0"/>
          </a:p>
        </p:txBody>
      </p:sp>
      <p:sp>
        <p:nvSpPr>
          <p:cNvPr id="4" name="3 Flecha curvada hacia la derecha"/>
          <p:cNvSpPr/>
          <p:nvPr/>
        </p:nvSpPr>
        <p:spPr>
          <a:xfrm>
            <a:off x="251520" y="3140968"/>
            <a:ext cx="515496" cy="1584176"/>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3. Checking the current QAS</a:t>
            </a:r>
            <a:endParaRPr lang="en-US" dirty="0"/>
          </a:p>
        </p:txBody>
      </p:sp>
      <p:sp>
        <p:nvSpPr>
          <p:cNvPr id="3" name="2 Marcador de contenido"/>
          <p:cNvSpPr>
            <a:spLocks noGrp="1"/>
          </p:cNvSpPr>
          <p:nvPr>
            <p:ph idx="1"/>
          </p:nvPr>
        </p:nvSpPr>
        <p:spPr/>
        <p:txBody>
          <a:bodyPr>
            <a:normAutofit fontScale="77500" lnSpcReduction="20000"/>
          </a:bodyPr>
          <a:lstStyle/>
          <a:p>
            <a:endParaRPr lang="en-US" dirty="0" smtClean="0"/>
          </a:p>
          <a:p>
            <a:pPr>
              <a:buNone/>
            </a:pPr>
            <a:r>
              <a:rPr lang="en-US" dirty="0" smtClean="0"/>
              <a:t>	With the aim of helping partner HEIs to checking the level of compliance of their internal QAS we have included several questionnaires in Annex 2</a:t>
            </a:r>
          </a:p>
          <a:p>
            <a:pPr>
              <a:buNone/>
            </a:pPr>
            <a:endParaRPr lang="en-US" dirty="0" smtClean="0"/>
          </a:p>
          <a:p>
            <a:pPr>
              <a:buNone/>
            </a:pPr>
            <a:r>
              <a:rPr lang="en-US" dirty="0" smtClean="0"/>
              <a:t>	Those questionnaires are, again, a tool: </a:t>
            </a:r>
          </a:p>
          <a:p>
            <a:pPr>
              <a:buNone/>
            </a:pPr>
            <a:endParaRPr lang="en-US" dirty="0" smtClean="0"/>
          </a:p>
          <a:p>
            <a:pPr marL="879475" lvl="1" indent="-514350">
              <a:buFont typeface="+mj-lt"/>
              <a:buAutoNum type="arabicPeriod"/>
            </a:pPr>
            <a:r>
              <a:rPr lang="en-US" dirty="0" smtClean="0"/>
              <a:t>To understand the practical consequences of the general assumptions of guideline 4.</a:t>
            </a:r>
          </a:p>
          <a:p>
            <a:pPr marL="879475" lvl="1" indent="-514350">
              <a:buFont typeface="+mj-lt"/>
              <a:buAutoNum type="arabicPeriod"/>
            </a:pPr>
            <a:endParaRPr lang="en-US" dirty="0" smtClean="0"/>
          </a:p>
          <a:p>
            <a:pPr marL="879475" lvl="1" indent="-514350">
              <a:buFont typeface="+mj-lt"/>
              <a:buAutoNum type="arabicPeriod"/>
            </a:pPr>
            <a:r>
              <a:rPr lang="en-US" dirty="0" smtClean="0"/>
              <a:t>To </a:t>
            </a:r>
            <a:r>
              <a:rPr lang="en-US" b="1" dirty="0" smtClean="0"/>
              <a:t>rethink</a:t>
            </a:r>
            <a:r>
              <a:rPr lang="en-US" dirty="0" smtClean="0"/>
              <a:t> carefully about the strengths and weaknesses of current internal QAS within the HEIs.</a:t>
            </a:r>
          </a:p>
          <a:p>
            <a:pPr marL="879475" lvl="1" indent="-514350">
              <a:buFont typeface="+mj-lt"/>
              <a:buAutoNum type="arabicPeriod"/>
            </a:pPr>
            <a:endParaRPr lang="en-US" dirty="0" smtClean="0"/>
          </a:p>
          <a:p>
            <a:pPr marL="879475" lvl="1" indent="-514350">
              <a:buFont typeface="+mj-lt"/>
              <a:buAutoNum type="arabicPeriod"/>
            </a:pPr>
            <a:r>
              <a:rPr lang="en-US" dirty="0" smtClean="0"/>
              <a:t>To determine the measures to be taken to put the QAS in accordance with the rethink standards</a:t>
            </a:r>
          </a:p>
          <a:p>
            <a:pPr marL="623887" indent="-514350">
              <a:buNone/>
            </a:pPr>
            <a:r>
              <a:rPr lang="en-US" dirty="0" smtClean="0"/>
              <a:t>.</a:t>
            </a:r>
          </a:p>
          <a:p>
            <a:pPr marL="623887" indent="-514350">
              <a:buFont typeface="+mj-lt"/>
              <a:buAutoNum type="arabicPeriod"/>
            </a:pPr>
            <a:endParaRPr lang="en-US" dirty="0" smtClean="0"/>
          </a:p>
          <a:p>
            <a:pPr marL="623887" indent="-514350">
              <a:buFont typeface="+mj-lt"/>
              <a:buAutoNum type="arabicPeriod"/>
            </a:pPr>
            <a:endParaRPr lang="en-US" dirty="0" smtClean="0"/>
          </a:p>
          <a:p>
            <a:pPr algn="just">
              <a:buNone/>
            </a:pPr>
            <a:endParaRPr lang="en-US" dirty="0" smtClean="0"/>
          </a:p>
          <a:p>
            <a:pPr algn="just">
              <a:buNone/>
            </a:pPr>
            <a:endParaRPr lang="en-US" dirty="0" smtClean="0"/>
          </a:p>
          <a:p>
            <a:pPr algn="just">
              <a:buNone/>
            </a:pPr>
            <a:endParaRPr lang="en-US" dirty="0" smtClean="0"/>
          </a:p>
          <a:p>
            <a:pPr algn="just">
              <a:buNone/>
            </a:pPr>
            <a:endParaRPr lang="en-US" dirty="0" smtClean="0"/>
          </a:p>
          <a:p>
            <a:pPr algn="just">
              <a:buNone/>
            </a:pPr>
            <a:endParaRPr lang="en-US" dirty="0" smtClean="0"/>
          </a:p>
          <a:p>
            <a:pPr algn="just">
              <a:buNone/>
            </a:pPr>
            <a:endParaRPr lang="en-US" dirty="0" smtClean="0"/>
          </a:p>
          <a:p>
            <a:endParaRPr lang="en-US"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urre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Concourse</Template>
  <TotalTime>1662</TotalTime>
  <Words>432</Words>
  <Application>Microsoft Office PowerPoint</Application>
  <PresentationFormat>Presentación en pantalla (4:3)</PresentationFormat>
  <Paragraphs>131</Paragraphs>
  <Slides>15</Slides>
  <Notes>0</Notes>
  <HiddenSlides>0</HiddenSlides>
  <MMClips>0</MMClips>
  <ScaleCrop>false</ScaleCrop>
  <HeadingPairs>
    <vt:vector size="4" baseType="variant">
      <vt:variant>
        <vt:lpstr>Tema</vt:lpstr>
      </vt:variant>
      <vt:variant>
        <vt:i4>3</vt:i4>
      </vt:variant>
      <vt:variant>
        <vt:lpstr>Títulos de diapositiva</vt:lpstr>
      </vt:variant>
      <vt:variant>
        <vt:i4>15</vt:i4>
      </vt:variant>
    </vt:vector>
  </HeadingPairs>
  <TitlesOfParts>
    <vt:vector size="18" baseType="lpstr">
      <vt:lpstr>Concurrencia</vt:lpstr>
      <vt:lpstr>1_Diseño personalizado</vt:lpstr>
      <vt:lpstr>Diseño personalizado</vt:lpstr>
      <vt:lpstr>RETHINK - Reform of Education Thru International Knowledge exchange </vt:lpstr>
      <vt:lpstr>1. What are the guidelines for?</vt:lpstr>
      <vt:lpstr>2. Guidelines’ scope</vt:lpstr>
      <vt:lpstr>2. Guidelines’ scope</vt:lpstr>
      <vt:lpstr>2. Guidelines’ scope</vt:lpstr>
      <vt:lpstr>2. Checking the current QAS</vt:lpstr>
      <vt:lpstr>3. Checking the current QAS</vt:lpstr>
      <vt:lpstr>3. Checking the current QAS</vt:lpstr>
      <vt:lpstr>3. Checking the current QAS</vt:lpstr>
      <vt:lpstr>3. Checking the current QAS</vt:lpstr>
      <vt:lpstr>4. RETHINKe degrees’ QA</vt:lpstr>
      <vt:lpstr>4. RETHINKe degrees’ QA</vt:lpstr>
      <vt:lpstr>4. RETHINKe degrees’ QA</vt:lpstr>
      <vt:lpstr>4. RETHINKe degrees’ QA</vt:lpstr>
      <vt:lpstr>4. RETHINKe degrees’ QA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RETHINK - Reform of Education THru INternational Knowledge exchange</dc:title>
  <dc:creator>Ana</dc:creator>
  <cp:lastModifiedBy>Toshiba</cp:lastModifiedBy>
  <cp:revision>64</cp:revision>
  <dcterms:created xsi:type="dcterms:W3CDTF">2014-02-25T16:34:21Z</dcterms:created>
  <dcterms:modified xsi:type="dcterms:W3CDTF">2014-11-07T07:23:56Z</dcterms:modified>
</cp:coreProperties>
</file>